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theme/theme6.xml" ContentType="application/vnd.openxmlformats-officedocument.theme+xml"/>
  <Override PartName="/ppt/slideLayouts/slideLayout20.xml" ContentType="application/vnd.openxmlformats-officedocument.presentationml.slideLayout+xml"/>
  <Override PartName="/ppt/theme/theme7.xml" ContentType="application/vnd.openxmlformats-officedocument.theme+xml"/>
  <Override PartName="/ppt/slideLayouts/slideLayout21.xml" ContentType="application/vnd.openxmlformats-officedocument.presentationml.slideLayout+xml"/>
  <Override PartName="/ppt/theme/theme8.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4099" r:id="rId6"/>
    <p:sldMasterId id="2147484111" r:id="rId7"/>
    <p:sldMasterId id="2147484123" r:id="rId8"/>
    <p:sldMasterId id="2147484135" r:id="rId9"/>
    <p:sldMasterId id="2147483657" r:id="rId10"/>
    <p:sldMasterId id="2147484138" r:id="rId11"/>
    <p:sldMasterId id="2147484140" r:id="rId12"/>
  </p:sldMasterIdLst>
  <p:notesMasterIdLst>
    <p:notesMasterId r:id="rId18"/>
  </p:notesMasterIdLst>
  <p:handoutMasterIdLst>
    <p:handoutMasterId r:id="rId19"/>
  </p:handoutMasterIdLst>
  <p:sldIdLst>
    <p:sldId id="342" r:id="rId13"/>
    <p:sldId id="350" r:id="rId14"/>
    <p:sldId id="396" r:id="rId15"/>
    <p:sldId id="384" r:id="rId16"/>
    <p:sldId id="385"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FF00"/>
    <a:srgbClr val="C3D603"/>
    <a:srgbClr val="747678"/>
    <a:srgbClr val="E87511"/>
    <a:srgbClr val="FFFFFF"/>
    <a:srgbClr val="000000"/>
    <a:srgbClr val="E0E0DD"/>
    <a:srgbClr val="AD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693" autoAdjust="0"/>
  </p:normalViewPr>
  <p:slideViewPr>
    <p:cSldViewPr>
      <p:cViewPr varScale="1">
        <p:scale>
          <a:sx n="103" d="100"/>
          <a:sy n="103" d="100"/>
        </p:scale>
        <p:origin x="1776" y="9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p:cViewPr varScale="1">
        <p:scale>
          <a:sx n="101" d="100"/>
          <a:sy n="101" d="100"/>
        </p:scale>
        <p:origin x="-256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1.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5.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5" Type="http://schemas.openxmlformats.org/officeDocument/2006/relationships/slideMaster" Target="slideMasters/slideMaster2.xml"/><Relationship Id="rId15" Type="http://schemas.openxmlformats.org/officeDocument/2006/relationships/slide" Target="slides/slide3.xml"/><Relationship Id="rId23"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83971" name="Rectangle 3"/>
          <p:cNvSpPr>
            <a:spLocks noGrp="1" noChangeArrowheads="1"/>
          </p:cNvSpPr>
          <p:nvPr>
            <p:ph type="dt" sz="quarter"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83972" name="Rectangle 4"/>
          <p:cNvSpPr>
            <a:spLocks noGrp="1" noChangeArrowheads="1"/>
          </p:cNvSpPr>
          <p:nvPr>
            <p:ph type="ftr" sz="quarter" idx="2"/>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83973" name="Rectangle 5"/>
          <p:cNvSpPr>
            <a:spLocks noGrp="1" noChangeArrowheads="1"/>
          </p:cNvSpPr>
          <p:nvPr>
            <p:ph type="sldNum" sz="quarter" idx="3"/>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07662B3B-BD72-4972-9456-B381445EF7A2}" type="slidenum">
              <a:rPr lang="en-US"/>
              <a:pPr/>
              <a:t>‹#›</a:t>
            </a:fld>
            <a:endParaRPr lang="en-US"/>
          </a:p>
        </p:txBody>
      </p:sp>
      <p:pic>
        <p:nvPicPr>
          <p:cNvPr id="114694" name="Picture 6"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603615"/>
            <a:ext cx="1843317" cy="231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5190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3075" name="Rectangle 3"/>
          <p:cNvSpPr>
            <a:spLocks noGrp="1" noChangeArrowheads="1"/>
          </p:cNvSpPr>
          <p:nvPr>
            <p:ph type="dt"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1157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493" y="4342939"/>
            <a:ext cx="5487014" cy="3974172"/>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3079" name="Rectangle 7"/>
          <p:cNvSpPr>
            <a:spLocks noGrp="1" noChangeArrowheads="1"/>
          </p:cNvSpPr>
          <p:nvPr>
            <p:ph type="sldNum" sz="quarter" idx="5"/>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6E855A4A-5C22-4261-854F-80AF9D3C7DB5}" type="slidenum">
              <a:rPr lang="en-US"/>
              <a:pPr/>
              <a:t>‹#›</a:t>
            </a:fld>
            <a:endParaRPr lang="en-US"/>
          </a:p>
        </p:txBody>
      </p:sp>
      <p:pic>
        <p:nvPicPr>
          <p:cNvPr id="115720" name="Picture 8"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532699"/>
            <a:ext cx="1843317" cy="229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45466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903154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629227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fld id="{B899292B-0948-402B-B25D-B438BAE073D4}" type="datetime5">
              <a:rPr lang="en-US" smtClean="0">
                <a:solidFill>
                  <a:prstClr val="black"/>
                </a:solidFill>
              </a:rPr>
              <a:pPr>
                <a:defRPr/>
              </a:pPr>
              <a:t>10-Feb-20</a:t>
            </a:fld>
            <a:endParaRPr lang="en-US">
              <a:solidFill>
                <a:prstClr val="black"/>
              </a:solidFill>
            </a:endParaRPr>
          </a:p>
        </p:txBody>
      </p:sp>
      <p:sp>
        <p:nvSpPr>
          <p:cNvPr id="5" name="Footer Placeholder 4"/>
          <p:cNvSpPr>
            <a:spLocks noGrp="1"/>
          </p:cNvSpPr>
          <p:nvPr>
            <p:ph type="ftr" sz="quarter" idx="11"/>
          </p:nvPr>
        </p:nvSpPr>
        <p:spPr/>
        <p:txBody>
          <a:bodyPr/>
          <a:lstStyle/>
          <a:p>
            <a:pPr>
              <a:defRPr/>
            </a:pPr>
            <a:r>
              <a:rPr lang="en-US">
                <a:solidFill>
                  <a:prstClr val="black"/>
                </a:solidFill>
              </a:rPr>
              <a:t>(c) 2002 Invensys Systems, Inc.</a:t>
            </a:r>
          </a:p>
        </p:txBody>
      </p:sp>
      <p:sp>
        <p:nvSpPr>
          <p:cNvPr id="6" name="Slide Number Placeholder 5"/>
          <p:cNvSpPr>
            <a:spLocks noGrp="1"/>
          </p:cNvSpPr>
          <p:nvPr>
            <p:ph type="sldNum" sz="quarter" idx="12"/>
          </p:nvPr>
        </p:nvSpPr>
        <p:spPr/>
        <p:txBody>
          <a:bodyPr/>
          <a:lstStyle/>
          <a:p>
            <a:pPr>
              <a:defRPr/>
            </a:pPr>
            <a:fld id="{556F7494-19FC-479E-90DE-BD0C69C2042E}" type="slidenum">
              <a:rPr lang="en-US" smtClean="0">
                <a:solidFill>
                  <a:prstClr val="black"/>
                </a:solidFill>
              </a:rPr>
              <a:pPr>
                <a:defRPr/>
              </a:pPr>
              <a:t>3</a:t>
            </a:fld>
            <a:endParaRPr lang="en-US">
              <a:solidFill>
                <a:prstClr val="black"/>
              </a:solidFill>
            </a:endParaRPr>
          </a:p>
        </p:txBody>
      </p:sp>
    </p:spTree>
    <p:extLst>
      <p:ext uri="{BB962C8B-B14F-4D97-AF65-F5344CB8AC3E}">
        <p14:creationId xmlns:p14="http://schemas.microsoft.com/office/powerpoint/2010/main" val="4188110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4</a:t>
            </a:fld>
            <a:endParaRPr lang="en-US"/>
          </a:p>
        </p:txBody>
      </p:sp>
    </p:spTree>
    <p:extLst>
      <p:ext uri="{BB962C8B-B14F-4D97-AF65-F5344CB8AC3E}">
        <p14:creationId xmlns:p14="http://schemas.microsoft.com/office/powerpoint/2010/main" val="2370819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5</a:t>
            </a:fld>
            <a:endParaRPr lang="en-US"/>
          </a:p>
        </p:txBody>
      </p:sp>
    </p:spTree>
    <p:extLst>
      <p:ext uri="{BB962C8B-B14F-4D97-AF65-F5344CB8AC3E}">
        <p14:creationId xmlns:p14="http://schemas.microsoft.com/office/powerpoint/2010/main" val="23708195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eg"/><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19" descr="New cover path"/>
          <p:cNvPicPr>
            <a:picLocks noChangeAspect="1" noChangeArrowheads="1"/>
          </p:cNvPicPr>
          <p:nvPr/>
        </p:nvPicPr>
        <p:blipFill>
          <a:blip r:embed="rId2">
            <a:extLst>
              <a:ext uri="{28A0092B-C50C-407E-A947-70E740481C1C}">
                <a14:useLocalDpi xmlns:a14="http://schemas.microsoft.com/office/drawing/2010/main" val="0"/>
              </a:ext>
            </a:extLst>
          </a:blip>
          <a:srcRect r="621"/>
          <a:stretch>
            <a:fillRect/>
          </a:stretch>
        </p:blipFill>
        <p:spPr bwMode="auto">
          <a:xfrm>
            <a:off x="0" y="3086100"/>
            <a:ext cx="9144000"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p:cNvSpPr txBox="1">
            <a:spLocks noChangeArrowheads="1"/>
          </p:cNvSpPr>
          <p:nvPr/>
        </p:nvSpPr>
        <p:spPr bwMode="auto">
          <a:xfrm>
            <a:off x="431800" y="5699125"/>
            <a:ext cx="5292725" cy="347663"/>
          </a:xfrm>
          <a:prstGeom prst="rect">
            <a:avLst/>
          </a:prstGeom>
          <a:noFill/>
          <a:ln w="9525">
            <a:noFill/>
            <a:miter lim="800000"/>
            <a:headEnd/>
            <a:tailEnd/>
          </a:ln>
          <a:effec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95000"/>
              </a:lnSpc>
            </a:pPr>
            <a:r>
              <a:rPr lang="en-US" sz="800" dirty="0">
                <a:solidFill>
                  <a:srgbClr val="747678"/>
                </a:solidFill>
              </a:rPr>
              <a:t>© 2010 Invensys. All Rights Reserved.</a:t>
            </a:r>
          </a:p>
          <a:p>
            <a:pPr eaLnBrk="1" hangingPunct="1">
              <a:lnSpc>
                <a:spcPct val="95000"/>
              </a:lnSpc>
            </a:pPr>
            <a:r>
              <a:rPr lang="en-US" sz="800" dirty="0">
                <a:solidFill>
                  <a:srgbClr val="747678"/>
                </a:solidFill>
              </a:rPr>
              <a:t>The names, logos, and taglines identifying the products and services of Invensys are proprietary marks of Invensys or its subsidiaries. All third party trademarks and service marks are the proprietary marks of their respective owners.</a:t>
            </a:r>
          </a:p>
        </p:txBody>
      </p:sp>
      <p:sp>
        <p:nvSpPr>
          <p:cNvPr id="7171" name="Rectangle 3"/>
          <p:cNvSpPr>
            <a:spLocks noGrp="1" noChangeArrowheads="1"/>
          </p:cNvSpPr>
          <p:nvPr>
            <p:ph type="ctrTitle"/>
          </p:nvPr>
        </p:nvSpPr>
        <p:spPr>
          <a:xfrm>
            <a:off x="431800" y="412750"/>
            <a:ext cx="7772400" cy="1470025"/>
          </a:xfrm>
        </p:spPr>
        <p:txBody>
          <a:bodyPr/>
          <a:lstStyle>
            <a:lvl1pPr>
              <a:defRPr/>
            </a:lvl1pPr>
          </a:lstStyle>
          <a:p>
            <a:r>
              <a:rPr lang="en-US"/>
              <a:t>Click to edit Master title style</a:t>
            </a:r>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15000"/>
              </a:spcBef>
              <a:defRPr sz="2200">
                <a:solidFill>
                  <a:srgbClr val="C3D603"/>
                </a:solidFill>
              </a:defRPr>
            </a:lvl1pPr>
          </a:lstStyle>
          <a:p>
            <a:r>
              <a:rPr lang="en-US"/>
              <a:t>Click to edit Master subtitle style</a:t>
            </a:r>
          </a:p>
        </p:txBody>
      </p:sp>
      <p:sp>
        <p:nvSpPr>
          <p:cNvPr id="10" name="TextBox 9"/>
          <p:cNvSpPr txBox="1"/>
          <p:nvPr userDrawn="1"/>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Tree>
    <p:extLst>
      <p:ext uri="{BB962C8B-B14F-4D97-AF65-F5344CB8AC3E}">
        <p14:creationId xmlns:p14="http://schemas.microsoft.com/office/powerpoint/2010/main" val="149241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20971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51638" y="422275"/>
            <a:ext cx="2105025" cy="5311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31800" y="422275"/>
            <a:ext cx="6167438" cy="5311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979967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lipArt Placeholder 2"/>
          <p:cNvSpPr>
            <a:spLocks noGrp="1"/>
          </p:cNvSpPr>
          <p:nvPr>
            <p:ph type="clipArt" sz="half" idx="1"/>
          </p:nvPr>
        </p:nvSpPr>
        <p:spPr>
          <a:xfrm>
            <a:off x="431800" y="1600200"/>
            <a:ext cx="4135438" cy="4133850"/>
          </a:xfrm>
        </p:spPr>
        <p:txBody>
          <a:bodyPr/>
          <a:lstStyle/>
          <a:p>
            <a:pPr lvl="0"/>
            <a:endParaRPr lang="en-US" noProof="0"/>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064776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322117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endParaRPr lang="en-US" noProof="0"/>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684384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1101400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4112829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76051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2203900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3" name="Rectangle 35"/>
          <p:cNvSpPr>
            <a:spLocks noChangeArrowheads="1"/>
          </p:cNvSpPr>
          <p:nvPr userDrawn="1"/>
        </p:nvSpPr>
        <p:spPr bwMode="auto">
          <a:xfrm>
            <a:off x="838200" y="3657600"/>
            <a:ext cx="7543800" cy="76200"/>
          </a:xfrm>
          <a:prstGeom prst="rect">
            <a:avLst/>
          </a:prstGeom>
          <a:solidFill>
            <a:srgbClr val="00A2B3"/>
          </a:solidFill>
          <a:ln w="9525">
            <a:noFill/>
            <a:miter lim="800000"/>
            <a:headEnd/>
            <a:tailEnd/>
          </a:ln>
          <a:effectLst/>
        </p:spPr>
        <p:txBody>
          <a:bodyPr anchor="ctr">
            <a:spAutoFit/>
          </a:bodyPr>
          <a:lstStyle/>
          <a:p>
            <a:pPr eaLnBrk="0" hangingPunct="0">
              <a:lnSpc>
                <a:spcPct val="90000"/>
              </a:lnSpc>
              <a:defRPr/>
            </a:pPr>
            <a:endParaRPr lang="en-US" sz="1400">
              <a:solidFill>
                <a:prstClr val="black"/>
              </a:solidFill>
              <a:ea typeface="+mn-ea"/>
            </a:endParaRPr>
          </a:p>
        </p:txBody>
      </p:sp>
      <p:pic>
        <p:nvPicPr>
          <p:cNvPr id="5" name="Picture 38" descr="dv1457052_7"/>
          <p:cNvPicPr>
            <a:picLocks noChangeAspect="1" noChangeArrowheads="1"/>
          </p:cNvPicPr>
          <p:nvPr userDrawn="1"/>
        </p:nvPicPr>
        <p:blipFill>
          <a:blip r:embed="rId2"/>
          <a:srcRect r="6250" b="11111"/>
          <a:stretch>
            <a:fillRect/>
          </a:stretch>
        </p:blipFill>
        <p:spPr bwMode="auto">
          <a:xfrm>
            <a:off x="0" y="0"/>
            <a:ext cx="9144000" cy="1143000"/>
          </a:xfrm>
          <a:prstGeom prst="rect">
            <a:avLst/>
          </a:prstGeom>
          <a:noFill/>
          <a:ln w="9525">
            <a:noFill/>
            <a:miter lim="800000"/>
            <a:headEnd/>
            <a:tailEnd/>
          </a:ln>
        </p:spPr>
      </p:pic>
      <p:pic>
        <p:nvPicPr>
          <p:cNvPr id="6" name="Picture 9" descr="invs_train_R_ppt.png"/>
          <p:cNvPicPr>
            <a:picLocks noChangeAspect="1"/>
          </p:cNvPicPr>
          <p:nvPr userDrawn="1"/>
        </p:nvPicPr>
        <p:blipFill>
          <a:blip r:embed="rId3"/>
          <a:srcRect/>
          <a:stretch>
            <a:fillRect/>
          </a:stretch>
        </p:blipFill>
        <p:spPr bwMode="auto">
          <a:xfrm>
            <a:off x="2895600" y="1247775"/>
            <a:ext cx="3352800" cy="2200275"/>
          </a:xfrm>
          <a:prstGeom prst="rect">
            <a:avLst/>
          </a:prstGeom>
          <a:noFill/>
          <a:ln w="9525">
            <a:noFill/>
            <a:miter lim="800000"/>
            <a:headEnd/>
            <a:tailEnd/>
          </a:ln>
        </p:spPr>
      </p:pic>
      <p:sp>
        <p:nvSpPr>
          <p:cNvPr id="325635" name="Rectangle 3"/>
          <p:cNvSpPr>
            <a:spLocks noGrp="1" noChangeArrowheads="1"/>
          </p:cNvSpPr>
          <p:nvPr>
            <p:ph type="subTitle" idx="1"/>
          </p:nvPr>
        </p:nvSpPr>
        <p:spPr bwMode="gray">
          <a:xfrm>
            <a:off x="852488" y="3810000"/>
            <a:ext cx="7453312" cy="1219200"/>
          </a:xfrm>
        </p:spPr>
        <p:txBody>
          <a:bodyPr/>
          <a:lstStyle>
            <a:lvl1pPr marL="0" indent="0" algn="ctr">
              <a:lnSpc>
                <a:spcPct val="70000"/>
              </a:lnSpc>
              <a:buFont typeface="Arial" charset="0"/>
              <a:buNone/>
              <a:defRPr/>
            </a:lvl1pPr>
          </a:lstStyle>
          <a:p>
            <a:r>
              <a:rPr lang="en-GB" dirty="0"/>
              <a:t>Presenters Name</a:t>
            </a:r>
          </a:p>
          <a:p>
            <a:r>
              <a:rPr lang="en-GB" dirty="0"/>
              <a:t>Title</a:t>
            </a:r>
          </a:p>
          <a:p>
            <a:r>
              <a:rPr lang="en-GB" dirty="0"/>
              <a:t>Company</a:t>
            </a:r>
          </a:p>
        </p:txBody>
      </p:sp>
    </p:spTree>
    <p:extLst>
      <p:ext uri="{BB962C8B-B14F-4D97-AF65-F5344CB8AC3E}">
        <p14:creationId xmlns:p14="http://schemas.microsoft.com/office/powerpoint/2010/main" val="2813191974"/>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3443334"/>
      </p:ext>
    </p:extLst>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58944663"/>
      </p:ext>
    </p:extLst>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1148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191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5352037"/>
      </p:ext>
    </p:extLst>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611082499"/>
      </p:ext>
    </p:extLst>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2381566400"/>
      </p:ext>
    </p:extLst>
  </p:cSld>
  <p:clrMapOvr>
    <a:masterClrMapping/>
  </p:clrMapOvr>
  <p:transition>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648933"/>
      </p:ext>
    </p:extLst>
  </p:cSld>
  <p:clrMapOvr>
    <a:masterClrMapping/>
  </p:clrMapOvr>
  <p:transition>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9496973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7296283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2426554"/>
      </p:ext>
    </p:extLst>
  </p:cSld>
  <p:clrMapOvr>
    <a:masterClrMapping/>
  </p:clrMapOvr>
  <p:transition>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5242931"/>
      </p:ext>
    </p:extLst>
  </p:cSld>
  <p:clrMapOvr>
    <a:masterClrMapping/>
  </p:clrMapOvr>
  <p:transition>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152400"/>
            <a:ext cx="2114550" cy="6400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2400"/>
            <a:ext cx="6191250" cy="6400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177459"/>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19638" y="1600200"/>
            <a:ext cx="4137025"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7790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8" name="Rectangle 5"/>
          <p:cNvSpPr>
            <a:spLocks noGrp="1" noChangeArrowheads="1"/>
          </p:cNvSpPr>
          <p:nvPr>
            <p:ph type="ftr" sz="quarter" idx="11"/>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62195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4"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90302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3"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83035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98129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898967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17.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5.xml"/><Relationship Id="rId1"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6.xml"/><Relationship Id="rId1"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7.xml"/><Relationship Id="rId1" Type="http://schemas.openxmlformats.org/officeDocument/2006/relationships/slideLayout" Target="../slideLayouts/slideLayout20.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8.xml"/><Relationship Id="rId1" Type="http://schemas.openxmlformats.org/officeDocument/2006/relationships/slideLayout" Target="../slideLayouts/slideLayout2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8.jpe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9.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a:off x="428596" y="6500834"/>
            <a:ext cx="214314" cy="214314"/>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
        <p:nvSpPr>
          <p:cNvPr id="7"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9"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 id="2147484096" r:id="rId12"/>
    <p:sldLayoutId id="2147484097" r:id="rId13"/>
    <p:sldLayoutId id="2147484098" r:id="rId14"/>
  </p:sldLayoutIdLst>
  <p:hf sldNum="0" hdr="0"/>
  <p:txStyles>
    <p:titleStyle>
      <a:lvl1pPr algn="l" rtl="0" eaLnBrk="0" fontAlgn="base" hangingPunct="0">
        <a:lnSpc>
          <a:spcPts val="3500"/>
        </a:lnSpc>
        <a:spcBef>
          <a:spcPct val="0"/>
        </a:spcBef>
        <a:spcAft>
          <a:spcPct val="0"/>
        </a:spcAft>
        <a:defRPr sz="3200">
          <a:solidFill>
            <a:srgbClr val="747678"/>
          </a:solidFill>
          <a:latin typeface="+mj-lt"/>
          <a:ea typeface="ＭＳ Ｐゴシック" charset="-128"/>
          <a:cs typeface="ＭＳ Ｐゴシック" charset="-128"/>
        </a:defRPr>
      </a:lvl1pPr>
      <a:lvl2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2pPr>
      <a:lvl3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3pPr>
      <a:lvl4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4pPr>
      <a:lvl5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5pPr>
      <a:lvl6pPr marL="457200" algn="l" rtl="0" fontAlgn="base">
        <a:lnSpc>
          <a:spcPts val="3500"/>
        </a:lnSpc>
        <a:spcBef>
          <a:spcPct val="0"/>
        </a:spcBef>
        <a:spcAft>
          <a:spcPct val="0"/>
        </a:spcAft>
        <a:defRPr sz="3200">
          <a:solidFill>
            <a:srgbClr val="747678"/>
          </a:solidFill>
          <a:latin typeface="Verdana" charset="0"/>
        </a:defRPr>
      </a:lvl6pPr>
      <a:lvl7pPr marL="914400" algn="l" rtl="0" fontAlgn="base">
        <a:lnSpc>
          <a:spcPts val="3500"/>
        </a:lnSpc>
        <a:spcBef>
          <a:spcPct val="0"/>
        </a:spcBef>
        <a:spcAft>
          <a:spcPct val="0"/>
        </a:spcAft>
        <a:defRPr sz="3200">
          <a:solidFill>
            <a:srgbClr val="747678"/>
          </a:solidFill>
          <a:latin typeface="Verdana" charset="0"/>
        </a:defRPr>
      </a:lvl7pPr>
      <a:lvl8pPr marL="1371600" algn="l" rtl="0" fontAlgn="base">
        <a:lnSpc>
          <a:spcPts val="3500"/>
        </a:lnSpc>
        <a:spcBef>
          <a:spcPct val="0"/>
        </a:spcBef>
        <a:spcAft>
          <a:spcPct val="0"/>
        </a:spcAft>
        <a:defRPr sz="3200">
          <a:solidFill>
            <a:srgbClr val="747678"/>
          </a:solidFill>
          <a:latin typeface="Verdana" charset="0"/>
        </a:defRPr>
      </a:lvl8pPr>
      <a:lvl9pPr marL="1828800" algn="l" rtl="0" fontAlgn="base">
        <a:lnSpc>
          <a:spcPts val="3500"/>
        </a:lnSpc>
        <a:spcBef>
          <a:spcPct val="0"/>
        </a:spcBef>
        <a:spcAft>
          <a:spcPct val="0"/>
        </a:spcAft>
        <a:defRPr sz="3200">
          <a:solidFill>
            <a:srgbClr val="747678"/>
          </a:solidFill>
          <a:latin typeface="Verdana" charset="0"/>
        </a:defRPr>
      </a:lvl9pPr>
    </p:titleStyle>
    <p:bodyStyle>
      <a:lvl1pPr marL="342900" indent="-342900" algn="l" rtl="0" eaLnBrk="0" fontAlgn="base" hangingPunct="0">
        <a:lnSpc>
          <a:spcPts val="2400"/>
        </a:lnSpc>
        <a:spcBef>
          <a:spcPct val="50000"/>
        </a:spcBef>
        <a:spcAft>
          <a:spcPct val="0"/>
        </a:spcAft>
        <a:defRPr>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00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28675"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28676" name="Rectangle 4"/>
          <p:cNvSpPr>
            <a:spLocks noGrp="1" noChangeArrowheads="1"/>
          </p:cNvSpPr>
          <p:nvPr>
            <p:ph type="body" idx="1"/>
          </p:nvPr>
        </p:nvSpPr>
        <p:spPr bwMode="ltGray">
          <a:xfrm>
            <a:off x="431800" y="2276475"/>
            <a:ext cx="5997588"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28680" name="Picture 15" descr="Div2r"/>
          <p:cNvPicPr>
            <a:picLocks noChangeAspect="1" noChangeArrowheads="1"/>
          </p:cNvPicPr>
          <p:nvPr/>
        </p:nvPicPr>
        <p:blipFill>
          <a:blip r:embed="rId3"/>
          <a:srcRect/>
          <a:stretch>
            <a:fillRect/>
          </a:stretch>
        </p:blipFill>
        <p:spPr bwMode="auto">
          <a:xfrm>
            <a:off x="5865813" y="-34925"/>
            <a:ext cx="1227137" cy="6919913"/>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01"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4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40963"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40968" name="Picture 13" descr="Div3r"/>
          <p:cNvPicPr>
            <a:picLocks noChangeAspect="1" noChangeArrowheads="1"/>
          </p:cNvPicPr>
          <p:nvPr/>
        </p:nvPicPr>
        <p:blipFill>
          <a:blip r:embed="rId3"/>
          <a:srcRect/>
          <a:stretch>
            <a:fillRect/>
          </a:stretch>
        </p:blipFill>
        <p:spPr bwMode="auto">
          <a:xfrm>
            <a:off x="0" y="2278063"/>
            <a:ext cx="9174163" cy="3584575"/>
          </a:xfrm>
          <a:prstGeom prst="rect">
            <a:avLst/>
          </a:prstGeom>
          <a:noFill/>
          <a:ln w="9525">
            <a:noFill/>
            <a:miter lim="800000"/>
            <a:headEnd/>
            <a:tailEnd/>
          </a:ln>
        </p:spPr>
      </p:pic>
      <p:sp>
        <p:nvSpPr>
          <p:cNvPr id="40964" name="Rectangle 4"/>
          <p:cNvSpPr>
            <a:spLocks noGrp="1" noChangeArrowheads="1"/>
          </p:cNvSpPr>
          <p:nvPr>
            <p:ph type="body" idx="1"/>
          </p:nvPr>
        </p:nvSpPr>
        <p:spPr bwMode="ltGray">
          <a:xfrm>
            <a:off x="431800" y="2276475"/>
            <a:ext cx="7354910"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1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4697"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53251"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53256" name="Picture 15" descr="Div4r"/>
          <p:cNvPicPr>
            <a:picLocks noChangeAspect="1" noChangeArrowheads="1"/>
          </p:cNvPicPr>
          <p:nvPr/>
        </p:nvPicPr>
        <p:blipFill>
          <a:blip r:embed="rId3"/>
          <a:srcRect/>
          <a:stretch>
            <a:fillRect/>
          </a:stretch>
        </p:blipFill>
        <p:spPr bwMode="auto">
          <a:xfrm>
            <a:off x="0" y="474663"/>
            <a:ext cx="9177338" cy="4462462"/>
          </a:xfrm>
          <a:prstGeom prst="rect">
            <a:avLst/>
          </a:prstGeom>
          <a:noFill/>
          <a:ln w="9525">
            <a:noFill/>
            <a:miter lim="800000"/>
            <a:headEnd/>
            <a:tailEnd/>
          </a:ln>
        </p:spPr>
      </p:pic>
      <p:sp>
        <p:nvSpPr>
          <p:cNvPr id="53252" name="Rectangle 4"/>
          <p:cNvSpPr>
            <a:spLocks noGrp="1" noChangeArrowheads="1"/>
          </p:cNvSpPr>
          <p:nvPr>
            <p:ph type="body" idx="1"/>
          </p:nvPr>
        </p:nvSpPr>
        <p:spPr bwMode="ltGray">
          <a:xfrm>
            <a:off x="431800" y="2276475"/>
            <a:ext cx="6783406"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25"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6745"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65539"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65540" name="Rectangle 4"/>
          <p:cNvSpPr>
            <a:spLocks noGrp="1" noChangeArrowheads="1"/>
          </p:cNvSpPr>
          <p:nvPr>
            <p:ph type="body" idx="1"/>
          </p:nvPr>
        </p:nvSpPr>
        <p:spPr bwMode="ltGray">
          <a:xfrm>
            <a:off x="431800" y="2276475"/>
            <a:ext cx="8283604"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65544" name="Picture 14" descr="Div5r"/>
          <p:cNvPicPr>
            <a:picLocks noChangeAspect="1" noChangeArrowheads="1"/>
          </p:cNvPicPr>
          <p:nvPr/>
        </p:nvPicPr>
        <p:blipFill>
          <a:blip r:embed="rId3"/>
          <a:srcRect/>
          <a:stretch>
            <a:fillRect/>
          </a:stretch>
        </p:blipFill>
        <p:spPr bwMode="auto">
          <a:xfrm>
            <a:off x="0" y="3860800"/>
            <a:ext cx="9177338" cy="1304925"/>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37"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8" descr="image00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63557" y="1988840"/>
            <a:ext cx="4234824" cy="1728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3364845" y="3717032"/>
            <a:ext cx="2232248" cy="369332"/>
          </a:xfrm>
          <a:prstGeom prst="rect">
            <a:avLst/>
          </a:prstGeom>
          <a:noFill/>
        </p:spPr>
        <p:txBody>
          <a:bodyPr wrap="square" rtlCol="0">
            <a:spAutoFit/>
          </a:bodyPr>
          <a:lstStyle/>
          <a:p>
            <a:r>
              <a:rPr lang="en-US" b="0" cap="none" spc="0" dirty="0">
                <a:ln w="0"/>
                <a:solidFill>
                  <a:schemeClr val="accent2">
                    <a:lumMod val="75000"/>
                  </a:schemeClr>
                </a:solidFill>
                <a:effectLst>
                  <a:outerShdw blurRad="38100" dist="25400" dir="5400000" algn="ctr" rotWithShape="0">
                    <a:srgbClr val="6E747A">
                      <a:alpha val="43000"/>
                    </a:srgbClr>
                  </a:outerShdw>
                </a:effectLst>
              </a:rPr>
              <a:t>Learning Services</a:t>
            </a:r>
          </a:p>
        </p:txBody>
      </p:sp>
    </p:spTree>
  </p:cSld>
  <p:clrMap bg1="lt1" tx1="dk1" bg2="lt2" tx2="dk2" accent1="accent1" accent2="accent2" accent3="accent3" accent4="accent4" accent5="accent5" accent6="accent6" hlink="hlink" folHlink="folHlink"/>
  <p:sldLayoutIdLst>
    <p:sldLayoutId id="2147484075" r:id="rId1"/>
  </p:sldLayoutIdLst>
  <p:hf sldNum="0" hdr="0"/>
  <p:txStyles>
    <p:titleStyle>
      <a:lvl1pPr algn="l" rtl="0" eaLnBrk="0" fontAlgn="base" hangingPunct="0">
        <a:spcBef>
          <a:spcPct val="0"/>
        </a:spcBef>
        <a:spcAft>
          <a:spcPct val="0"/>
        </a:spcAft>
        <a:defRPr sz="1000">
          <a:solidFill>
            <a:srgbClr val="000000"/>
          </a:solidFill>
          <a:latin typeface="+mj-lt"/>
          <a:ea typeface="ＭＳ Ｐゴシック" charset="-128"/>
          <a:cs typeface="ＭＳ Ｐゴシック" charset="-128"/>
        </a:defRPr>
      </a:lvl1pPr>
      <a:lvl2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2pPr>
      <a:lvl3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3pPr>
      <a:lvl4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4pPr>
      <a:lvl5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5pPr>
      <a:lvl6pPr marL="457200" algn="l" rtl="0" fontAlgn="base">
        <a:spcBef>
          <a:spcPct val="0"/>
        </a:spcBef>
        <a:spcAft>
          <a:spcPct val="0"/>
        </a:spcAft>
        <a:defRPr sz="1000">
          <a:solidFill>
            <a:srgbClr val="000000"/>
          </a:solidFill>
          <a:latin typeface="Verdana" charset="0"/>
        </a:defRPr>
      </a:lvl6pPr>
      <a:lvl7pPr marL="914400" algn="l" rtl="0" fontAlgn="base">
        <a:spcBef>
          <a:spcPct val="0"/>
        </a:spcBef>
        <a:spcAft>
          <a:spcPct val="0"/>
        </a:spcAft>
        <a:defRPr sz="1000">
          <a:solidFill>
            <a:srgbClr val="000000"/>
          </a:solidFill>
          <a:latin typeface="Verdana" charset="0"/>
        </a:defRPr>
      </a:lvl7pPr>
      <a:lvl8pPr marL="1371600" algn="l" rtl="0" fontAlgn="base">
        <a:spcBef>
          <a:spcPct val="0"/>
        </a:spcBef>
        <a:spcAft>
          <a:spcPct val="0"/>
        </a:spcAft>
        <a:defRPr sz="1000">
          <a:solidFill>
            <a:srgbClr val="000000"/>
          </a:solidFill>
          <a:latin typeface="Verdana" charset="0"/>
        </a:defRPr>
      </a:lvl8pPr>
      <a:lvl9pPr marL="1828800" algn="l" rtl="0" fontAlgn="base">
        <a:spcBef>
          <a:spcPct val="0"/>
        </a:spcBef>
        <a:spcAft>
          <a:spcPct val="0"/>
        </a:spcAft>
        <a:defRPr sz="1000">
          <a:solidFill>
            <a:srgbClr val="000000"/>
          </a:solidFill>
          <a:latin typeface="Verdana" charset="0"/>
        </a:defRPr>
      </a:lvl9pPr>
    </p:titleStyle>
    <p:bodyStyle>
      <a:lvl1pPr marL="342900" indent="-342900" algn="l" rtl="0" eaLnBrk="0" fontAlgn="base" hangingPunct="0">
        <a:lnSpc>
          <a:spcPts val="2400"/>
        </a:lnSpc>
        <a:spcBef>
          <a:spcPct val="50000"/>
        </a:spcBef>
        <a:spcAft>
          <a:spcPct val="0"/>
        </a:spcAft>
        <a:defRPr sz="800">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sz="800">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8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solidFill>
                <a:srgbClr val="000000"/>
              </a:solidFill>
            </a:endParaRPr>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fld id="{094E7B24-26D1-4A6C-A4C2-E36B3DAE516C}" type="slidenum">
              <a:rPr lang="en-US" sz="800" smtClean="0">
                <a:solidFill>
                  <a:srgbClr val="FFFFFF">
                    <a:lumMod val="75000"/>
                  </a:srgbClr>
                </a:solidFill>
              </a:rPr>
              <a:pPr/>
              <a:t>‹#›</a:t>
            </a:fld>
            <a:endParaRPr lang="en-US" sz="800" dirty="0">
              <a:solidFill>
                <a:srgbClr val="FFFFFF">
                  <a:lumMod val="75000"/>
                </a:srgbClr>
              </a:solidFill>
            </a:endParaRPr>
          </a:p>
        </p:txBody>
      </p:sp>
    </p:spTree>
    <p:extLst>
      <p:ext uri="{BB962C8B-B14F-4D97-AF65-F5344CB8AC3E}">
        <p14:creationId xmlns:p14="http://schemas.microsoft.com/office/powerpoint/2010/main" val="986801161"/>
      </p:ext>
    </p:extLst>
  </p:cSld>
  <p:clrMap bg1="lt1" tx1="dk1" bg2="lt2" tx2="dk2" accent1="accent1" accent2="accent2" accent3="accent3" accent4="accent4" accent5="accent5" accent6="accent6" hlink="hlink" folHlink="folHlink"/>
  <p:sldLayoutIdLst>
    <p:sldLayoutId id="2147484139"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bwMode="blackWhite">
      <p:bgPr>
        <a:solidFill>
          <a:srgbClr val="FFFFFF"/>
        </a:solidFill>
        <a:effectLst/>
      </p:bgPr>
    </p:bg>
    <p:spTree>
      <p:nvGrpSpPr>
        <p:cNvPr id="1" name=""/>
        <p:cNvGrpSpPr/>
        <p:nvPr/>
      </p:nvGrpSpPr>
      <p:grpSpPr>
        <a:xfrm>
          <a:off x="0" y="0"/>
          <a:ext cx="0" cy="0"/>
          <a:chOff x="0" y="0"/>
          <a:chExt cx="0" cy="0"/>
        </a:xfrm>
      </p:grpSpPr>
      <p:pic>
        <p:nvPicPr>
          <p:cNvPr id="1026" name="Picture 29" descr="dv1457052_7"/>
          <p:cNvPicPr>
            <a:picLocks noChangeAspect="1" noChangeArrowheads="1"/>
          </p:cNvPicPr>
          <p:nvPr/>
        </p:nvPicPr>
        <p:blipFill>
          <a:blip r:embed="rId13"/>
          <a:srcRect r="6250" b="11111"/>
          <a:stretch>
            <a:fillRect/>
          </a:stretch>
        </p:blipFill>
        <p:spPr bwMode="auto">
          <a:xfrm>
            <a:off x="0" y="0"/>
            <a:ext cx="9144000" cy="1143000"/>
          </a:xfrm>
          <a:prstGeom prst="rect">
            <a:avLst/>
          </a:prstGeom>
          <a:noFill/>
          <a:ln w="9525">
            <a:noFill/>
            <a:miter lim="800000"/>
            <a:headEnd/>
            <a:tailEnd/>
          </a:ln>
        </p:spPr>
      </p:pic>
      <p:sp>
        <p:nvSpPr>
          <p:cNvPr id="1027" name="Rectangle 5"/>
          <p:cNvSpPr>
            <a:spLocks noGrp="1" noChangeArrowheads="1"/>
          </p:cNvSpPr>
          <p:nvPr>
            <p:ph type="title"/>
          </p:nvPr>
        </p:nvSpPr>
        <p:spPr bwMode="gray">
          <a:xfrm>
            <a:off x="381000" y="0"/>
            <a:ext cx="7086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dirty="0"/>
              <a:t>Click to edit Master title style</a:t>
            </a:r>
          </a:p>
        </p:txBody>
      </p:sp>
      <p:sp>
        <p:nvSpPr>
          <p:cNvPr id="1028" name="Rectangle 6"/>
          <p:cNvSpPr>
            <a:spLocks noGrp="1" noChangeArrowheads="1"/>
          </p:cNvSpPr>
          <p:nvPr>
            <p:ph type="body" idx="1"/>
          </p:nvPr>
        </p:nvSpPr>
        <p:spPr bwMode="auto">
          <a:xfrm>
            <a:off x="381000" y="1371600"/>
            <a:ext cx="84582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p:txBody>
      </p:sp>
      <p:pic>
        <p:nvPicPr>
          <p:cNvPr id="1029" name="Picture 6" descr="invs_train_R_wht_ppt.png"/>
          <p:cNvPicPr>
            <a:picLocks noChangeAspect="1"/>
          </p:cNvPicPr>
          <p:nvPr/>
        </p:nvPicPr>
        <p:blipFill>
          <a:blip r:embed="rId14"/>
          <a:srcRect/>
          <a:stretch>
            <a:fillRect/>
          </a:stretch>
        </p:blipFill>
        <p:spPr bwMode="auto">
          <a:xfrm>
            <a:off x="7543800" y="190500"/>
            <a:ext cx="1219200" cy="800100"/>
          </a:xfrm>
          <a:prstGeom prst="rect">
            <a:avLst/>
          </a:prstGeom>
          <a:noFill/>
          <a:ln w="9525">
            <a:noFill/>
            <a:miter lim="800000"/>
            <a:headEnd/>
            <a:tailEnd/>
          </a:ln>
        </p:spPr>
      </p:pic>
    </p:spTree>
    <p:extLst>
      <p:ext uri="{BB962C8B-B14F-4D97-AF65-F5344CB8AC3E}">
        <p14:creationId xmlns:p14="http://schemas.microsoft.com/office/powerpoint/2010/main" val="1730544734"/>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ransition>
    <p:wipe dir="r"/>
  </p:transition>
  <p:hf sldNum="0" hdr="0"/>
  <p:txStyles>
    <p:titleStyle>
      <a:lvl1pPr algn="l" rtl="0" eaLnBrk="0" fontAlgn="base" hangingPunct="0">
        <a:spcBef>
          <a:spcPct val="0"/>
        </a:spcBef>
        <a:spcAft>
          <a:spcPct val="0"/>
        </a:spcAft>
        <a:defRPr sz="3600">
          <a:solidFill>
            <a:srgbClr val="FFFFFF"/>
          </a:solidFill>
          <a:latin typeface="+mj-lt"/>
          <a:ea typeface="+mj-ea"/>
          <a:cs typeface="+mj-cs"/>
        </a:defRPr>
      </a:lvl1pPr>
      <a:lvl2pPr algn="l" rtl="0" eaLnBrk="0" fontAlgn="base" hangingPunct="0">
        <a:spcBef>
          <a:spcPct val="0"/>
        </a:spcBef>
        <a:spcAft>
          <a:spcPct val="0"/>
        </a:spcAft>
        <a:defRPr sz="3600">
          <a:solidFill>
            <a:srgbClr val="FFFFFF"/>
          </a:solidFill>
          <a:latin typeface="Arial" charset="0"/>
        </a:defRPr>
      </a:lvl2pPr>
      <a:lvl3pPr algn="l" rtl="0" eaLnBrk="0" fontAlgn="base" hangingPunct="0">
        <a:spcBef>
          <a:spcPct val="0"/>
        </a:spcBef>
        <a:spcAft>
          <a:spcPct val="0"/>
        </a:spcAft>
        <a:defRPr sz="3600">
          <a:solidFill>
            <a:srgbClr val="FFFFFF"/>
          </a:solidFill>
          <a:latin typeface="Arial" charset="0"/>
        </a:defRPr>
      </a:lvl3pPr>
      <a:lvl4pPr algn="l" rtl="0" eaLnBrk="0" fontAlgn="base" hangingPunct="0">
        <a:spcBef>
          <a:spcPct val="0"/>
        </a:spcBef>
        <a:spcAft>
          <a:spcPct val="0"/>
        </a:spcAft>
        <a:defRPr sz="3600">
          <a:solidFill>
            <a:srgbClr val="FFFFFF"/>
          </a:solidFill>
          <a:latin typeface="Arial" charset="0"/>
        </a:defRPr>
      </a:lvl4pPr>
      <a:lvl5pPr algn="l" rtl="0" eaLnBrk="0" fontAlgn="base" hangingPunct="0">
        <a:spcBef>
          <a:spcPct val="0"/>
        </a:spcBef>
        <a:spcAft>
          <a:spcPct val="0"/>
        </a:spcAft>
        <a:defRPr sz="3600">
          <a:solidFill>
            <a:srgbClr val="FFFFFF"/>
          </a:solidFill>
          <a:latin typeface="Arial" charset="0"/>
        </a:defRPr>
      </a:lvl5pPr>
      <a:lvl6pPr marL="457200" algn="l" rtl="0" eaLnBrk="0" fontAlgn="base" hangingPunct="0">
        <a:spcBef>
          <a:spcPct val="0"/>
        </a:spcBef>
        <a:spcAft>
          <a:spcPct val="0"/>
        </a:spcAft>
        <a:defRPr sz="3600">
          <a:solidFill>
            <a:srgbClr val="FFFFFF"/>
          </a:solidFill>
          <a:latin typeface="Arial" charset="0"/>
        </a:defRPr>
      </a:lvl6pPr>
      <a:lvl7pPr marL="914400" algn="l" rtl="0" eaLnBrk="0" fontAlgn="base" hangingPunct="0">
        <a:spcBef>
          <a:spcPct val="0"/>
        </a:spcBef>
        <a:spcAft>
          <a:spcPct val="0"/>
        </a:spcAft>
        <a:defRPr sz="3600">
          <a:solidFill>
            <a:srgbClr val="FFFFFF"/>
          </a:solidFill>
          <a:latin typeface="Arial" charset="0"/>
        </a:defRPr>
      </a:lvl7pPr>
      <a:lvl8pPr marL="1371600" algn="l" rtl="0" eaLnBrk="0" fontAlgn="base" hangingPunct="0">
        <a:spcBef>
          <a:spcPct val="0"/>
        </a:spcBef>
        <a:spcAft>
          <a:spcPct val="0"/>
        </a:spcAft>
        <a:defRPr sz="3600">
          <a:solidFill>
            <a:srgbClr val="FFFFFF"/>
          </a:solidFill>
          <a:latin typeface="Arial" charset="0"/>
        </a:defRPr>
      </a:lvl8pPr>
      <a:lvl9pPr marL="1828800" algn="l" rtl="0" eaLnBrk="0" fontAlgn="base" hangingPunct="0">
        <a:spcBef>
          <a:spcPct val="0"/>
        </a:spcBef>
        <a:spcAft>
          <a:spcPct val="0"/>
        </a:spcAft>
        <a:defRPr sz="3600">
          <a:solidFill>
            <a:srgbClr val="FFFFFF"/>
          </a:solidFill>
          <a:latin typeface="Arial" charset="0"/>
        </a:defRPr>
      </a:lvl9pPr>
    </p:titleStyle>
    <p:bodyStyle>
      <a:lvl1pPr marL="404813" indent="-404813" algn="l" rtl="0" eaLnBrk="0" fontAlgn="base" hangingPunct="0">
        <a:lnSpc>
          <a:spcPct val="90000"/>
        </a:lnSpc>
        <a:spcBef>
          <a:spcPct val="20000"/>
        </a:spcBef>
        <a:spcAft>
          <a:spcPct val="0"/>
        </a:spcAft>
        <a:buClr>
          <a:schemeClr val="hlink"/>
        </a:buClr>
        <a:buSzPct val="85000"/>
        <a:buFont typeface="Arial" charset="0"/>
        <a:buChar char="►"/>
        <a:defRPr sz="3200">
          <a:solidFill>
            <a:schemeClr val="tx1"/>
          </a:solidFill>
          <a:latin typeface="+mn-lt"/>
          <a:ea typeface="+mn-ea"/>
          <a:cs typeface="+mn-cs"/>
        </a:defRPr>
      </a:lvl1pPr>
      <a:lvl2pPr marL="850900" indent="-273050" algn="l" rtl="0" eaLnBrk="0" fontAlgn="base" hangingPunct="0">
        <a:lnSpc>
          <a:spcPct val="90000"/>
        </a:lnSpc>
        <a:spcBef>
          <a:spcPct val="10000"/>
        </a:spcBef>
        <a:spcAft>
          <a:spcPct val="0"/>
        </a:spcAft>
        <a:buClr>
          <a:srgbClr val="800080"/>
        </a:buClr>
        <a:buSzPct val="120000"/>
        <a:buFont typeface="Arial" charset="0"/>
        <a:buChar char="▪"/>
        <a:defRPr sz="2800">
          <a:solidFill>
            <a:schemeClr val="tx1"/>
          </a:solidFill>
          <a:latin typeface="+mn-lt"/>
        </a:defRPr>
      </a:lvl2pPr>
      <a:lvl3pPr marL="1209675" indent="-244475" algn="l" rtl="0" eaLnBrk="0" fontAlgn="base" hangingPunct="0">
        <a:spcBef>
          <a:spcPct val="20000"/>
        </a:spcBef>
        <a:spcAft>
          <a:spcPct val="0"/>
        </a:spcAft>
        <a:buClr>
          <a:srgbClr val="333399"/>
        </a:buClr>
        <a:buSzPct val="120000"/>
        <a:buChar char="•"/>
        <a:defRPr sz="2000">
          <a:solidFill>
            <a:schemeClr val="tx1"/>
          </a:solidFill>
          <a:latin typeface="+mn-lt"/>
        </a:defRPr>
      </a:lvl3pPr>
      <a:lvl4pPr marL="1601788" indent="-277813" algn="l" rtl="0" eaLnBrk="0" fontAlgn="base" hangingPunct="0">
        <a:lnSpc>
          <a:spcPct val="90000"/>
        </a:lnSpc>
        <a:spcBef>
          <a:spcPct val="20000"/>
        </a:spcBef>
        <a:spcAft>
          <a:spcPct val="0"/>
        </a:spcAft>
        <a:buClr>
          <a:srgbClr val="FF3300"/>
        </a:buClr>
        <a:buChar char="–"/>
        <a:defRPr sz="2400">
          <a:solidFill>
            <a:schemeClr val="tx1"/>
          </a:solidFill>
          <a:latin typeface="+mn-lt"/>
        </a:defRPr>
      </a:lvl4pPr>
      <a:lvl5pPr marL="2022475" indent="-190500" algn="l" rtl="0" eaLnBrk="0" fontAlgn="base" hangingPunct="0">
        <a:spcBef>
          <a:spcPct val="20000"/>
        </a:spcBef>
        <a:spcAft>
          <a:spcPct val="0"/>
        </a:spcAft>
        <a:buChar char="–"/>
        <a:defRPr sz="2000">
          <a:solidFill>
            <a:srgbClr val="FFCC00"/>
          </a:solidFill>
          <a:latin typeface="+mn-lt"/>
        </a:defRPr>
      </a:lvl5pPr>
      <a:lvl6pPr marL="2479675" indent="-190500" algn="l" rtl="0" eaLnBrk="0" fontAlgn="base" hangingPunct="0">
        <a:spcBef>
          <a:spcPct val="20000"/>
        </a:spcBef>
        <a:spcAft>
          <a:spcPct val="0"/>
        </a:spcAft>
        <a:buChar char="–"/>
        <a:defRPr>
          <a:solidFill>
            <a:srgbClr val="FFCC00"/>
          </a:solidFill>
          <a:latin typeface="+mn-lt"/>
        </a:defRPr>
      </a:lvl6pPr>
      <a:lvl7pPr marL="2936875" indent="-190500" algn="l" rtl="0" eaLnBrk="0" fontAlgn="base" hangingPunct="0">
        <a:spcBef>
          <a:spcPct val="20000"/>
        </a:spcBef>
        <a:spcAft>
          <a:spcPct val="0"/>
        </a:spcAft>
        <a:buChar char="–"/>
        <a:defRPr>
          <a:solidFill>
            <a:srgbClr val="FFCC00"/>
          </a:solidFill>
          <a:latin typeface="+mn-lt"/>
        </a:defRPr>
      </a:lvl7pPr>
      <a:lvl8pPr marL="3394075" indent="-190500" algn="l" rtl="0" eaLnBrk="0" fontAlgn="base" hangingPunct="0">
        <a:spcBef>
          <a:spcPct val="20000"/>
        </a:spcBef>
        <a:spcAft>
          <a:spcPct val="0"/>
        </a:spcAft>
        <a:buChar char="–"/>
        <a:defRPr>
          <a:solidFill>
            <a:srgbClr val="FFCC00"/>
          </a:solidFill>
          <a:latin typeface="+mn-lt"/>
        </a:defRPr>
      </a:lvl8pPr>
      <a:lvl9pPr marL="3851275" indent="-190500" algn="l" rtl="0" eaLnBrk="0" fontAlgn="base" hangingPunct="0">
        <a:spcBef>
          <a:spcPct val="20000"/>
        </a:spcBef>
        <a:spcAft>
          <a:spcPct val="0"/>
        </a:spcAft>
        <a:buChar char="–"/>
        <a:defRPr>
          <a:solidFill>
            <a:srgbClr val="FFCC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6.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7</a:t>
            </a:r>
          </a:p>
        </p:txBody>
      </p:sp>
      <p:sp>
        <p:nvSpPr>
          <p:cNvPr id="4" name="Content Placeholder 3"/>
          <p:cNvSpPr>
            <a:spLocks noGrp="1"/>
          </p:cNvSpPr>
          <p:nvPr>
            <p:ph idx="1"/>
          </p:nvPr>
        </p:nvSpPr>
        <p:spPr/>
        <p:txBody>
          <a:bodyPr/>
          <a:lstStyle/>
          <a:p>
            <a:r>
              <a:rPr lang="en-US" dirty="0"/>
              <a:t>Inventory Management</a:t>
            </a:r>
          </a:p>
        </p:txBody>
      </p:sp>
    </p:spTree>
    <p:extLst>
      <p:ext uri="{BB962C8B-B14F-4D97-AF65-F5344CB8AC3E}">
        <p14:creationId xmlns:p14="http://schemas.microsoft.com/office/powerpoint/2010/main" val="1421349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Wonderware</a:t>
            </a:r>
            <a:r>
              <a:rPr lang="en-US" dirty="0"/>
              <a:t> MES 4.0 - Operations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sp>
        <p:nvSpPr>
          <p:cNvPr id="5" name="Line 7"/>
          <p:cNvSpPr>
            <a:spLocks noChangeShapeType="1"/>
          </p:cNvSpPr>
          <p:nvPr/>
        </p:nvSpPr>
        <p:spPr bwMode="auto">
          <a:xfrm>
            <a:off x="457200" y="1600200"/>
            <a:ext cx="4114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a:spAutoFit/>
          </a:bodyPr>
          <a:lstStyle/>
          <a:p>
            <a:endParaRPr lang="en-US">
              <a:solidFill>
                <a:srgbClr val="000000"/>
              </a:solidFill>
            </a:endParaRPr>
          </a:p>
        </p:txBody>
      </p:sp>
      <p:sp>
        <p:nvSpPr>
          <p:cNvPr id="6" name="TextBox 5"/>
          <p:cNvSpPr txBox="1"/>
          <p:nvPr/>
        </p:nvSpPr>
        <p:spPr>
          <a:xfrm>
            <a:off x="457200" y="1772816"/>
            <a:ext cx="4114800" cy="1656184"/>
          </a:xfrm>
          <a:prstGeom prst="rect">
            <a:avLst/>
          </a:prstGeom>
          <a:noFill/>
        </p:spPr>
        <p:txBody>
          <a:bodyPr wrap="square" rtlCol="0">
            <a:noAutofit/>
          </a:bodyPr>
          <a:lstStyle/>
          <a:p>
            <a:r>
              <a:rPr lang="en-US" sz="2400" dirty="0">
                <a:solidFill>
                  <a:srgbClr val="000000"/>
                </a:solidFill>
                <a:latin typeface="Verdana"/>
              </a:rPr>
              <a:t>Module 7:</a:t>
            </a:r>
          </a:p>
          <a:p>
            <a:r>
              <a:rPr lang="en-US" sz="2400" dirty="0">
                <a:solidFill>
                  <a:srgbClr val="000000"/>
                </a:solidFill>
                <a:latin typeface="Verdana"/>
              </a:rPr>
              <a:t>Inventory Management</a:t>
            </a:r>
          </a:p>
        </p:txBody>
      </p:sp>
      <p:sp>
        <p:nvSpPr>
          <p:cNvPr id="7" name="TextBox 6"/>
          <p:cNvSpPr txBox="1"/>
          <p:nvPr/>
        </p:nvSpPr>
        <p:spPr>
          <a:xfrm>
            <a:off x="4572000" y="1772816"/>
            <a:ext cx="4114800" cy="4176464"/>
          </a:xfrm>
          <a:prstGeom prst="rect">
            <a:avLst/>
          </a:prstGeom>
          <a:noFill/>
        </p:spPr>
        <p:txBody>
          <a:bodyPr wrap="square" rtlCol="0">
            <a:noAutofit/>
          </a:bodyPr>
          <a:lstStyle/>
          <a:p>
            <a:pPr marL="1028700" indent="-1028700">
              <a:spcAft>
                <a:spcPts val="1000"/>
              </a:spcAft>
            </a:pPr>
            <a:r>
              <a:rPr lang="en-US" sz="1600" b="1" dirty="0">
                <a:solidFill>
                  <a:srgbClr val="000000"/>
                </a:solidFill>
                <a:latin typeface="Verdana"/>
              </a:rPr>
              <a:t>Contents</a:t>
            </a:r>
            <a:endParaRPr lang="en-US" sz="1400" b="1" dirty="0">
              <a:solidFill>
                <a:srgbClr val="000000"/>
              </a:solidFill>
              <a:latin typeface="Verdana"/>
            </a:endParaRPr>
          </a:p>
          <a:p>
            <a:pPr marL="1028700" indent="-1028700">
              <a:spcAft>
                <a:spcPts val="1000"/>
              </a:spcAft>
            </a:pPr>
            <a:r>
              <a:rPr lang="en-US" sz="1400" dirty="0">
                <a:solidFill>
                  <a:srgbClr val="000000"/>
                </a:solidFill>
                <a:latin typeface="Verdana"/>
              </a:rPr>
              <a:t>Section 1:	Inventory</a:t>
            </a:r>
          </a:p>
          <a:p>
            <a:pPr marL="1257300" lvl="1" indent="-800100">
              <a:spcAft>
                <a:spcPts val="1000"/>
              </a:spcAft>
            </a:pPr>
            <a:r>
              <a:rPr lang="en-US" sz="1400" dirty="0">
                <a:solidFill>
                  <a:srgbClr val="000000"/>
                </a:solidFill>
                <a:latin typeface="Verdana"/>
              </a:rPr>
              <a:t>Lab 19 –	Managing Inventory Lots</a:t>
            </a:r>
          </a:p>
          <a:p>
            <a:pPr marL="1257300" lvl="1" indent="-800100">
              <a:spcAft>
                <a:spcPts val="1000"/>
              </a:spcAft>
            </a:pPr>
            <a:r>
              <a:rPr lang="en-US" sz="1400" dirty="0">
                <a:solidFill>
                  <a:srgbClr val="000000"/>
                </a:solidFill>
                <a:latin typeface="Verdana"/>
              </a:rPr>
              <a:t>Lab 20 –	Tracking Job Inventory Updates</a:t>
            </a:r>
          </a:p>
        </p:txBody>
      </p:sp>
    </p:spTree>
    <p:extLst>
      <p:ext uri="{BB962C8B-B14F-4D97-AF65-F5344CB8AC3E}">
        <p14:creationId xmlns:p14="http://schemas.microsoft.com/office/powerpoint/2010/main" val="774917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Storage Exec Attributes</a:t>
            </a:r>
          </a:p>
        </p:txBody>
      </p:sp>
      <p:graphicFrame>
        <p:nvGraphicFramePr>
          <p:cNvPr id="32" name="Group 174"/>
          <p:cNvGraphicFramePr>
            <a:graphicFrameLocks/>
          </p:cNvGraphicFramePr>
          <p:nvPr>
            <p:extLst>
              <p:ext uri="{D42A27DB-BD31-4B8C-83A1-F6EECF244321}">
                <p14:modId xmlns:p14="http://schemas.microsoft.com/office/powerpoint/2010/main" val="117933040"/>
              </p:ext>
            </p:extLst>
          </p:nvPr>
        </p:nvGraphicFramePr>
        <p:xfrm>
          <a:off x="467544" y="962920"/>
          <a:ext cx="8208912" cy="4694820"/>
        </p:xfrm>
        <a:graphic>
          <a:graphicData uri="http://schemas.openxmlformats.org/drawingml/2006/table">
            <a:tbl>
              <a:tblPr/>
              <a:tblGrid>
                <a:gridCol w="3995317">
                  <a:extLst>
                    <a:ext uri="{9D8B030D-6E8A-4147-A177-3AD203B41FA5}">
                      <a16:colId xmlns:a16="http://schemas.microsoft.com/office/drawing/2014/main" val="20000"/>
                    </a:ext>
                  </a:extLst>
                </a:gridCol>
                <a:gridCol w="1478725">
                  <a:extLst>
                    <a:ext uri="{9D8B030D-6E8A-4147-A177-3AD203B41FA5}">
                      <a16:colId xmlns:a16="http://schemas.microsoft.com/office/drawing/2014/main" val="20001"/>
                    </a:ext>
                  </a:extLst>
                </a:gridCol>
                <a:gridCol w="1367435">
                  <a:extLst>
                    <a:ext uri="{9D8B030D-6E8A-4147-A177-3AD203B41FA5}">
                      <a16:colId xmlns:a16="http://schemas.microsoft.com/office/drawing/2014/main" val="20002"/>
                    </a:ext>
                  </a:extLst>
                </a:gridCol>
                <a:gridCol w="1367435">
                  <a:extLst>
                    <a:ext uri="{9D8B030D-6E8A-4147-A177-3AD203B41FA5}">
                      <a16:colId xmlns:a16="http://schemas.microsoft.com/office/drawing/2014/main" val="20003"/>
                    </a:ext>
                  </a:extLst>
                </a:gridCol>
              </a:tblGrid>
              <a:tr h="332316">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1" i="0" u="none" strike="noStrike" cap="none" normalizeH="0" baseline="0" dirty="0">
                          <a:ln>
                            <a:noFill/>
                          </a:ln>
                          <a:solidFill>
                            <a:srgbClr val="000000"/>
                          </a:solidFill>
                          <a:effectLst/>
                          <a:latin typeface="Verdana" pitchFamily="34" charset="0"/>
                        </a:rPr>
                        <a:t>Attribute</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cap="flat">
                      <a:noFill/>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1" i="0" u="none" strike="noStrike" cap="none" normalizeH="0" baseline="0" dirty="0">
                          <a:ln>
                            <a:noFill/>
                          </a:ln>
                          <a:solidFill>
                            <a:srgbClr val="000000"/>
                          </a:solidFill>
                          <a:effectLst/>
                          <a:latin typeface="Verdana" pitchFamily="34" charset="0"/>
                        </a:rPr>
                        <a:t>Receive</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cap="flat">
                      <a:noFill/>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1" i="0" u="none" strike="noStrike" cap="none" normalizeH="0" baseline="0" dirty="0">
                          <a:ln>
                            <a:noFill/>
                          </a:ln>
                          <a:solidFill>
                            <a:srgbClr val="000000"/>
                          </a:solidFill>
                          <a:effectLst/>
                          <a:latin typeface="Verdana" pitchFamily="34" charset="0"/>
                        </a:rPr>
                        <a:t>Move</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cap="flat">
                      <a:noFill/>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1" i="0" u="none" strike="noStrike" cap="none" normalizeH="0" baseline="0" dirty="0">
                          <a:ln>
                            <a:noFill/>
                          </a:ln>
                          <a:solidFill>
                            <a:srgbClr val="000000"/>
                          </a:solidFill>
                          <a:effectLst/>
                          <a:latin typeface="Verdana" pitchFamily="34" charset="0"/>
                        </a:rPr>
                        <a:t>Reclassify</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cap="flat">
                      <a:noFill/>
                    </a:lnT>
                    <a:lnB w="9525" cap="flat" cmpd="sng" algn="ctr">
                      <a:solidFill>
                        <a:srgbClr val="747678"/>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ToLocation</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1"/>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ToItem</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2"/>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ToLot</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3"/>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ToGrade</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4"/>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ToState</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5"/>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ToExpiryDate</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6"/>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ToUnitofMeasure</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7"/>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TransferQuantity</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08"/>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TransferOption</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endParaRPr kumimoji="0" lang="en-US" sz="1600" b="0" i="0" u="none" strike="noStrike" cap="none" normalizeH="0" baseline="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FromLocation</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endParaRPr kumimoji="0" lang="en-US" sz="1600" b="0" i="0" u="none" strike="noStrike" cap="none" normalizeH="0" baseline="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10"/>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FromItem</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endParaRPr kumimoji="0" lang="en-US" sz="1600" b="0" i="0" u="none" strike="noStrike" cap="none" normalizeH="0" baseline="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11"/>
                  </a:ext>
                </a:extLst>
              </a:tr>
              <a:tr h="363542">
                <a:tc>
                  <a:txBody>
                    <a:bodyPr/>
                    <a:lstStyle/>
                    <a:p>
                      <a:pPr marL="0" marR="0" lvl="0" indent="0" algn="l"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err="1">
                          <a:ln>
                            <a:noFill/>
                          </a:ln>
                          <a:solidFill>
                            <a:schemeClr val="tx1"/>
                          </a:solidFill>
                          <a:effectLst/>
                          <a:latin typeface="Verdana" pitchFamily="34" charset="0"/>
                        </a:rPr>
                        <a:t>FromLot</a:t>
                      </a:r>
                      <a:endParaRPr kumimoji="0" lang="en-US" sz="1600" b="0" i="0" u="none" strike="noStrike" cap="none" normalizeH="0" baseline="0" dirty="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endParaRPr kumimoji="0" lang="en-US" sz="1600" b="0" i="0" u="none" strike="noStrike" cap="none" normalizeH="0" baseline="0">
                        <a:ln>
                          <a:noFill/>
                        </a:ln>
                        <a:solidFill>
                          <a:schemeClr val="tx1"/>
                        </a:solidFill>
                        <a:effectLst/>
                        <a:latin typeface="Verdana" pitchFamily="34" charset="0"/>
                      </a:endParaRP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ctr" defTabSz="914400" rtl="0" eaLnBrk="1" fontAlgn="base" latinLnBrk="0" hangingPunct="1">
                        <a:lnSpc>
                          <a:spcPts val="2400"/>
                        </a:lnSpc>
                        <a:spcBef>
                          <a:spcPct val="50000"/>
                        </a:spcBef>
                        <a:spcAft>
                          <a:spcPct val="0"/>
                        </a:spcAft>
                        <a:buClrTx/>
                        <a:buSzTx/>
                        <a:buFontTx/>
                        <a:buNone/>
                        <a:tabLst/>
                      </a:pPr>
                      <a:r>
                        <a:rPr kumimoji="0" lang="en-US" sz="1600" b="0" i="0" u="none" strike="noStrike" cap="none" normalizeH="0" baseline="0" dirty="0">
                          <a:ln>
                            <a:noFill/>
                          </a:ln>
                          <a:solidFill>
                            <a:schemeClr val="tx1"/>
                          </a:solidFill>
                          <a:effectLst/>
                          <a:latin typeface="Verdana" pitchFamily="34" charset="0"/>
                        </a:rPr>
                        <a:t>Yes</a:t>
                      </a:r>
                    </a:p>
                  </a:txBody>
                  <a:tcPr marT="0" marB="0" horzOverflow="overflow">
                    <a:lnL w="9525" cap="flat" cmpd="sng" algn="ctr">
                      <a:solidFill>
                        <a:srgbClr val="747678"/>
                      </a:solidFill>
                      <a:prstDash val="solid"/>
                      <a:round/>
                      <a:headEnd type="none" w="med" len="med"/>
                      <a:tailEnd type="none" w="med" len="med"/>
                    </a:lnL>
                    <a:lnR w="9525" cap="flat" cmpd="sng" algn="ctr">
                      <a:solidFill>
                        <a:srgbClr val="747678"/>
                      </a:solidFill>
                      <a:prstDash val="solid"/>
                      <a:round/>
                      <a:headEnd type="none" w="med" len="med"/>
                      <a:tailEnd type="none" w="med" len="med"/>
                    </a:lnR>
                    <a:lnT w="9525" cap="flat" cmpd="sng" algn="ctr">
                      <a:solidFill>
                        <a:srgbClr val="747678"/>
                      </a:solidFill>
                      <a:prstDash val="solid"/>
                      <a:round/>
                      <a:headEnd type="none" w="med" len="med"/>
                      <a:tailEnd type="none" w="med" len="med"/>
                    </a:lnT>
                    <a:lnB w="9525" cap="flat" cmpd="sng" algn="ctr">
                      <a:solidFill>
                        <a:srgbClr val="747678"/>
                      </a:solidFill>
                      <a:prstDash val="solid"/>
                      <a:round/>
                      <a:headEnd type="none" w="med" len="med"/>
                      <a:tailEnd type="none" w="med" len="med"/>
                    </a:lnB>
                    <a:lnTlToBr>
                      <a:noFill/>
                    </a:lnTlToBr>
                    <a:lnBlToTr>
                      <a:noFill/>
                    </a:lnBlToTr>
                    <a:solidFill>
                      <a:schemeClr val="accent3">
                        <a:lumMod val="40000"/>
                        <a:lumOff val="60000"/>
                      </a:schemeClr>
                    </a:solidFill>
                  </a:tcPr>
                </a:tc>
                <a:extLst>
                  <a:ext uri="{0D108BD9-81ED-4DB2-BD59-A6C34878D82A}">
                    <a16:rowId xmlns:a16="http://schemas.microsoft.com/office/drawing/2014/main" val="10012"/>
                  </a:ext>
                </a:extLst>
              </a:tr>
            </a:tbl>
          </a:graphicData>
        </a:graphic>
      </p:graphicFrame>
      <p:sp>
        <p:nvSpPr>
          <p:cNvPr id="2" name="Date Placeholder 1"/>
          <p:cNvSpPr>
            <a:spLocks noGrp="1"/>
          </p:cNvSpPr>
          <p:nvPr>
            <p:ph type="dt" sz="half" idx="2"/>
          </p:nvPr>
        </p:nvSpPr>
        <p:spPr/>
        <p:txBody>
          <a:bodyPr/>
          <a:lstStyle/>
          <a:p>
            <a:r>
              <a:rPr lang="en-US"/>
              <a:t>© Invensys 2013</a:t>
            </a:r>
            <a:endParaRPr lang="en-US" dirty="0"/>
          </a:p>
        </p:txBody>
      </p:sp>
      <p:sp>
        <p:nvSpPr>
          <p:cNvPr id="3" name="Footer Placeholder 2"/>
          <p:cNvSpPr>
            <a:spLocks noGrp="1"/>
          </p:cNvSpPr>
          <p:nvPr>
            <p:ph type="ftr" sz="quarter" idx="3"/>
          </p:nvPr>
        </p:nvSpPr>
        <p:spPr/>
        <p:txBody>
          <a:bodyPr/>
          <a:lstStyle/>
          <a:p>
            <a:r>
              <a:rPr lang="en-US"/>
              <a:t>Invensys proprietary &amp; confidential</a:t>
            </a:r>
          </a:p>
        </p:txBody>
      </p:sp>
    </p:spTree>
    <p:extLst>
      <p:ext uri="{BB962C8B-B14F-4D97-AF65-F5344CB8AC3E}">
        <p14:creationId xmlns:p14="http://schemas.microsoft.com/office/powerpoint/2010/main" val="3493392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19</a:t>
            </a:r>
            <a:br>
              <a:rPr lang="en-US" dirty="0"/>
            </a:br>
            <a:r>
              <a:rPr lang="en-US" dirty="0"/>
              <a:t>Managing Inventory Lots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pSp>
        <p:nvGrpSpPr>
          <p:cNvPr id="5" name="Timer"/>
          <p:cNvGrpSpPr/>
          <p:nvPr/>
        </p:nvGrpSpPr>
        <p:grpSpPr>
          <a:xfrm>
            <a:off x="7643834" y="71414"/>
            <a:ext cx="1428760" cy="660399"/>
            <a:chOff x="7500958" y="5214950"/>
            <a:chExt cx="1428760" cy="660399"/>
          </a:xfrm>
        </p:grpSpPr>
        <p:sp>
          <p:nvSpPr>
            <p:cNvPr id="6" name="Rounded Rectangle 5"/>
            <p:cNvSpPr/>
            <p:nvPr/>
          </p:nvSpPr>
          <p:spPr bwMode="auto">
            <a:xfrm>
              <a:off x="8001024" y="5357826"/>
              <a:ext cx="928694"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r>
                <a:rPr lang="en-US" sz="1400" dirty="0">
                  <a:solidFill>
                    <a:schemeClr val="tx1"/>
                  </a:solidFill>
                </a:rPr>
                <a:t>30</a:t>
              </a:r>
              <a:r>
                <a:rPr kumimoji="0" lang="en-US" sz="1400" i="0" u="none" strike="noStrike" cap="none" normalizeH="0" baseline="0" dirty="0">
                  <a:ln>
                    <a:noFill/>
                  </a:ln>
                  <a:solidFill>
                    <a:schemeClr val="tx1"/>
                  </a:solidFill>
                  <a:effectLst/>
                </a:rPr>
                <a:t> min</a:t>
              </a:r>
            </a:p>
          </p:txBody>
        </p:sp>
        <p:pic>
          <p:nvPicPr>
            <p:cNvPr id="7" name="Picture 9" descr="95"/>
            <p:cNvPicPr>
              <a:picLocks noChangeAspect="1" noChangeArrowheads="1"/>
            </p:cNvPicPr>
            <p:nvPr/>
          </p:nvPicPr>
          <p:blipFill>
            <a:blip r:embed="rId3" cstate="print"/>
            <a:srcRect/>
            <a:stretch>
              <a:fillRect/>
            </a:stretch>
          </p:blipFill>
          <p:spPr bwMode="auto">
            <a:xfrm>
              <a:off x="7500958" y="5214950"/>
              <a:ext cx="660400" cy="660399"/>
            </a:xfrm>
            <a:prstGeom prst="rect">
              <a:avLst/>
            </a:prstGeom>
            <a:noFill/>
            <a:ln w="9525">
              <a:noFill/>
              <a:miter lim="800000"/>
              <a:headEnd/>
              <a:tailEnd/>
            </a:ln>
          </p:spPr>
        </p:pic>
      </p:grpSp>
      <p:grpSp>
        <p:nvGrpSpPr>
          <p:cNvPr id="8" name="Lab Logo"/>
          <p:cNvGrpSpPr/>
          <p:nvPr/>
        </p:nvGrpSpPr>
        <p:grpSpPr>
          <a:xfrm>
            <a:off x="4071934" y="5857892"/>
            <a:ext cx="1071547" cy="888988"/>
            <a:chOff x="517514" y="1414462"/>
            <a:chExt cx="1071547" cy="888988"/>
          </a:xfrm>
        </p:grpSpPr>
        <p:pic>
          <p:nvPicPr>
            <p:cNvPr id="9" name="Picture 20" descr="InTouch PC (On)"/>
            <p:cNvPicPr>
              <a:picLocks noChangeAspect="1" noChangeArrowheads="1"/>
            </p:cNvPicPr>
            <p:nvPr/>
          </p:nvPicPr>
          <p:blipFill>
            <a:blip r:embed="rId4"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5" cstate="print"/>
            <a:srcRect/>
            <a:stretch>
              <a:fillRect/>
            </a:stretch>
          </p:blipFill>
          <p:spPr bwMode="auto">
            <a:xfrm>
              <a:off x="1000100" y="1714488"/>
              <a:ext cx="588961" cy="588962"/>
            </a:xfrm>
            <a:prstGeom prst="rect">
              <a:avLst/>
            </a:prstGeom>
            <a:noFill/>
            <a:ln w="9525">
              <a:noFill/>
              <a:miter lim="800000"/>
              <a:headEnd/>
              <a:tailEnd/>
            </a:ln>
          </p:spPr>
        </p:pic>
      </p:grpSp>
      <p:pic>
        <p:nvPicPr>
          <p:cNvPr id="7170" name="Picture 2" descr="D:\GeneralShare\MES 4.0 PPT\Inventory.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1456285"/>
            <a:ext cx="6881170" cy="47090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3567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dissolve">
                                      <p:cBhvr>
                                        <p:cTn id="7"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20</a:t>
            </a:r>
            <a:br>
              <a:rPr lang="en-US" dirty="0"/>
            </a:br>
            <a:r>
              <a:rPr lang="en-US" dirty="0"/>
              <a:t>Tracking Job Inventory Updates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pSp>
        <p:nvGrpSpPr>
          <p:cNvPr id="5" name="Timer"/>
          <p:cNvGrpSpPr/>
          <p:nvPr/>
        </p:nvGrpSpPr>
        <p:grpSpPr>
          <a:xfrm>
            <a:off x="7643834" y="71414"/>
            <a:ext cx="1428760" cy="660399"/>
            <a:chOff x="7500958" y="5214950"/>
            <a:chExt cx="1428760" cy="660399"/>
          </a:xfrm>
        </p:grpSpPr>
        <p:sp>
          <p:nvSpPr>
            <p:cNvPr id="6" name="Rounded Rectangle 5"/>
            <p:cNvSpPr/>
            <p:nvPr/>
          </p:nvSpPr>
          <p:spPr bwMode="auto">
            <a:xfrm>
              <a:off x="8001024" y="5357826"/>
              <a:ext cx="928694"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r>
                <a:rPr lang="en-US" sz="1400" dirty="0">
                  <a:solidFill>
                    <a:schemeClr val="tx1"/>
                  </a:solidFill>
                </a:rPr>
                <a:t>30</a:t>
              </a:r>
              <a:r>
                <a:rPr kumimoji="0" lang="en-US" sz="1400" i="0" u="none" strike="noStrike" cap="none" normalizeH="0" baseline="0" dirty="0">
                  <a:ln>
                    <a:noFill/>
                  </a:ln>
                  <a:solidFill>
                    <a:schemeClr val="tx1"/>
                  </a:solidFill>
                  <a:effectLst/>
                </a:rPr>
                <a:t> min</a:t>
              </a:r>
            </a:p>
          </p:txBody>
        </p:sp>
        <p:pic>
          <p:nvPicPr>
            <p:cNvPr id="7" name="Picture 9" descr="95"/>
            <p:cNvPicPr>
              <a:picLocks noChangeAspect="1" noChangeArrowheads="1"/>
            </p:cNvPicPr>
            <p:nvPr/>
          </p:nvPicPr>
          <p:blipFill>
            <a:blip r:embed="rId3" cstate="print"/>
            <a:srcRect/>
            <a:stretch>
              <a:fillRect/>
            </a:stretch>
          </p:blipFill>
          <p:spPr bwMode="auto">
            <a:xfrm>
              <a:off x="7500958" y="5214950"/>
              <a:ext cx="660400" cy="660399"/>
            </a:xfrm>
            <a:prstGeom prst="rect">
              <a:avLst/>
            </a:prstGeom>
            <a:noFill/>
            <a:ln w="9525">
              <a:noFill/>
              <a:miter lim="800000"/>
              <a:headEnd/>
              <a:tailEnd/>
            </a:ln>
          </p:spPr>
        </p:pic>
      </p:grpSp>
      <p:grpSp>
        <p:nvGrpSpPr>
          <p:cNvPr id="8" name="Lab Logo"/>
          <p:cNvGrpSpPr/>
          <p:nvPr/>
        </p:nvGrpSpPr>
        <p:grpSpPr>
          <a:xfrm>
            <a:off x="4071934" y="5857892"/>
            <a:ext cx="1071547" cy="888988"/>
            <a:chOff x="517514" y="1414462"/>
            <a:chExt cx="1071547" cy="888988"/>
          </a:xfrm>
        </p:grpSpPr>
        <p:pic>
          <p:nvPicPr>
            <p:cNvPr id="9" name="Picture 20" descr="InTouch PC (On)"/>
            <p:cNvPicPr>
              <a:picLocks noChangeAspect="1" noChangeArrowheads="1"/>
            </p:cNvPicPr>
            <p:nvPr/>
          </p:nvPicPr>
          <p:blipFill>
            <a:blip r:embed="rId4"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5" cstate="print"/>
            <a:srcRect/>
            <a:stretch>
              <a:fillRect/>
            </a:stretch>
          </p:blipFill>
          <p:spPr bwMode="auto">
            <a:xfrm>
              <a:off x="1000100" y="1714488"/>
              <a:ext cx="588961" cy="588962"/>
            </a:xfrm>
            <a:prstGeom prst="rect">
              <a:avLst/>
            </a:prstGeom>
            <a:noFill/>
            <a:ln w="9525">
              <a:noFill/>
              <a:miter lim="800000"/>
              <a:headEnd/>
              <a:tailEnd/>
            </a:ln>
          </p:spPr>
        </p:pic>
      </p:grpSp>
      <p:pic>
        <p:nvPicPr>
          <p:cNvPr id="8194" name="Picture 2" descr="D:\GeneralShare\MES 4.0 PPT\Update Inventory.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3608" y="1528293"/>
            <a:ext cx="6881170" cy="47090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136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dissolve">
                                      <p:cBhvr>
                                        <p:cTn id="7" dur="500"/>
                                        <p:tgtEl>
                                          <p:spTgt spid="8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andby tm">
  <a:themeElements>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tandby tm">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tandby tm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tandby tm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tandby tm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ction Divider 2">
  <a:themeElements>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2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2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2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ection Divider 3">
  <a:themeElements>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3">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3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3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3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ection Divider 4">
  <a:themeElements>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4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4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4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ection Divider 5">
  <a:themeElements>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5">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5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5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5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pening/Closure">
  <a:themeElements>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Opening/Closu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Opening/Closure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Opening/Closure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Opening/Closure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new_corp_w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noAutofit/>
      </a:bodyPr>
      <a:lstStyle>
        <a:defPPr marL="0" marR="0" indent="0" algn="l" defTabSz="914400" rtl="0" eaLnBrk="0" fontAlgn="base" latinLnBrk="0" hangingPunct="0">
          <a:lnSpc>
            <a:spcPct val="90000"/>
          </a:lnSpc>
          <a:spcBef>
            <a:spcPct val="0"/>
          </a:spcBef>
          <a:spcAft>
            <a:spcPct val="0"/>
          </a:spcAft>
          <a:buClrTx/>
          <a:buSzTx/>
          <a:buFontTx/>
          <a:buNone/>
          <a:tabLst/>
          <a:defRPr kumimoji="0" sz="1400" b="0" i="0" u="none" strike="noStrike" cap="none" normalizeH="0" baseline="0" smtClean="0">
            <a:ln>
              <a:noFill/>
            </a:ln>
            <a:solidFill>
              <a:schemeClr val="tx1"/>
            </a:solidFill>
            <a:effectLst/>
            <a:latin typeface="Arial" charset="0"/>
          </a:defRPr>
        </a:defPPr>
      </a:lstStyle>
    </a:spDef>
    <a:lnDef>
      <a:spPr bwMode="auto">
        <a:noFill/>
        <a:ln w="9525" cap="flat" cmpd="sng" algn="ctr">
          <a:solidFill>
            <a:schemeClr val="tx1"/>
          </a:solidFill>
          <a:prstDash val="solid"/>
          <a:round/>
          <a:headEnd type="none" w="med" len="med"/>
          <a:tailEnd type="none" w="med" len="med"/>
        </a:ln>
        <a:effectLst/>
      </a:spPr>
      <a:bodyPr/>
      <a:lstStyle/>
    </a:lnDef>
  </a:objectDefaults>
  <a:extraClrSchemeLst>
    <a:extraClrScheme>
      <a:clrScheme name="new_corp_ww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ew_corp_ww 2">
        <a:dk1>
          <a:srgbClr val="7E7E7E"/>
        </a:dk1>
        <a:lt1>
          <a:srgbClr val="FFDC00"/>
        </a:lt1>
        <a:dk2>
          <a:srgbClr val="000066"/>
        </a:dk2>
        <a:lt2>
          <a:srgbClr val="FFFFFF"/>
        </a:lt2>
        <a:accent1>
          <a:srgbClr val="9431BD"/>
        </a:accent1>
        <a:accent2>
          <a:srgbClr val="BD3194"/>
        </a:accent2>
        <a:accent3>
          <a:srgbClr val="AAAAB8"/>
        </a:accent3>
        <a:accent4>
          <a:srgbClr val="DABC00"/>
        </a:accent4>
        <a:accent5>
          <a:srgbClr val="C8ADDB"/>
        </a:accent5>
        <a:accent6>
          <a:srgbClr val="AB2B86"/>
        </a:accent6>
        <a:hlink>
          <a:srgbClr val="3194BD"/>
        </a:hlink>
        <a:folHlink>
          <a:srgbClr val="B2B2B2"/>
        </a:folHlink>
      </a:clrScheme>
      <a:clrMap bg1="dk2" tx1="lt1" bg2="dk1" tx2="lt2" accent1="accent1" accent2="accent2" accent3="accent3" accent4="accent4" accent5="accent5" accent6="accent6" hlink="hlink" folHlink="folHlink"/>
    </a:extraClrScheme>
    <a:extraClrScheme>
      <a:clrScheme name="new_corp_ww 3">
        <a:dk1>
          <a:srgbClr val="FF3300"/>
        </a:dk1>
        <a:lt1>
          <a:srgbClr val="FFFFFF"/>
        </a:lt1>
        <a:dk2>
          <a:srgbClr val="000066"/>
        </a:dk2>
        <a:lt2>
          <a:srgbClr val="7E7E7E"/>
        </a:lt2>
        <a:accent1>
          <a:srgbClr val="9431BD"/>
        </a:accent1>
        <a:accent2>
          <a:srgbClr val="BD3194"/>
        </a:accent2>
        <a:accent3>
          <a:srgbClr val="FFFFFF"/>
        </a:accent3>
        <a:accent4>
          <a:srgbClr val="DA2A00"/>
        </a:accent4>
        <a:accent5>
          <a:srgbClr val="C8ADDB"/>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4">
        <a:dk1>
          <a:srgbClr val="000000"/>
        </a:dk1>
        <a:lt1>
          <a:srgbClr val="FFFFFF"/>
        </a:lt1>
        <a:dk2>
          <a:srgbClr val="FFFFFF"/>
        </a:dk2>
        <a:lt2>
          <a:srgbClr val="B2B2B2"/>
        </a:lt2>
        <a:accent1>
          <a:srgbClr val="990099"/>
        </a:accent1>
        <a:accent2>
          <a:srgbClr val="BD3194"/>
        </a:accent2>
        <a:accent3>
          <a:srgbClr val="FFFFFF"/>
        </a:accent3>
        <a:accent4>
          <a:srgbClr val="000000"/>
        </a:accent4>
        <a:accent5>
          <a:srgbClr val="CAAACA"/>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5">
        <a:dk1>
          <a:srgbClr val="000000"/>
        </a:dk1>
        <a:lt1>
          <a:srgbClr val="FFFFFF"/>
        </a:lt1>
        <a:dk2>
          <a:srgbClr val="FFFFFF"/>
        </a:dk2>
        <a:lt2>
          <a:srgbClr val="B2B2B2"/>
        </a:lt2>
        <a:accent1>
          <a:srgbClr val="5A4099"/>
        </a:accent1>
        <a:accent2>
          <a:srgbClr val="9D17A0"/>
        </a:accent2>
        <a:accent3>
          <a:srgbClr val="FFFFFF"/>
        </a:accent3>
        <a:accent4>
          <a:srgbClr val="000000"/>
        </a:accent4>
        <a:accent5>
          <a:srgbClr val="B5AFCA"/>
        </a:accent5>
        <a:accent6>
          <a:srgbClr val="8E1491"/>
        </a:accent6>
        <a:hlink>
          <a:srgbClr val="00A0A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961EEE6ED77646B26AABD0ADB416BA" ma:contentTypeVersion="0" ma:contentTypeDescription="Create a new document." ma:contentTypeScope="" ma:versionID="1fe26b8d1ce59ce6fcf8438aba1ff29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DF87743-C770-4909-8114-DEA4851355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C8333378-B8CE-4525-900D-3485F77E6923}">
  <ds:schemaRefs>
    <ds:schemaRef ds:uri="http://schemas.microsoft.com/sharepoint/v3/contenttype/forms"/>
  </ds:schemaRefs>
</ds:datastoreItem>
</file>

<file path=customXml/itemProps3.xml><?xml version="1.0" encoding="utf-8"?>
<ds:datastoreItem xmlns:ds="http://schemas.openxmlformats.org/officeDocument/2006/customXml" ds:itemID="{F0A8A5A9-8249-45C4-B466-87D8CEE9F318}">
  <ds:schemaRefs>
    <ds:schemaRef ds:uri="http://schemas.microsoft.com/office/2006/documentManagement/types"/>
    <ds:schemaRef ds:uri="http://www.w3.org/XML/1998/namespace"/>
    <ds:schemaRef ds:uri="http://purl.org/dc/elements/1.1/"/>
    <ds:schemaRef ds:uri="http://schemas.microsoft.com/office/2006/metadata/properties"/>
    <ds:schemaRef ds:uri="http://purl.org/dc/dcmitype/"/>
    <ds:schemaRef ds:uri="http://schemas.openxmlformats.org/package/2006/metadata/core-properties"/>
    <ds:schemaRef ds:uri="http://purl.org/dc/term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16508</TotalTime>
  <Words>144</Words>
  <Application>Microsoft Office PowerPoint</Application>
  <PresentationFormat>On-screen Show (4:3)</PresentationFormat>
  <Paragraphs>76</Paragraphs>
  <Slides>5</Slides>
  <Notes>5</Notes>
  <HiddenSlides>0</HiddenSlides>
  <MMClips>0</MMClips>
  <ScaleCrop>false</ScaleCrop>
  <HeadingPairs>
    <vt:vector size="6" baseType="variant">
      <vt:variant>
        <vt:lpstr>Fonts Used</vt:lpstr>
      </vt:variant>
      <vt:variant>
        <vt:i4>3</vt:i4>
      </vt:variant>
      <vt:variant>
        <vt:lpstr>Theme</vt:lpstr>
      </vt:variant>
      <vt:variant>
        <vt:i4>9</vt:i4>
      </vt:variant>
      <vt:variant>
        <vt:lpstr>Slide Titles</vt:lpstr>
      </vt:variant>
      <vt:variant>
        <vt:i4>5</vt:i4>
      </vt:variant>
    </vt:vector>
  </HeadingPairs>
  <TitlesOfParts>
    <vt:vector size="17" baseType="lpstr">
      <vt:lpstr>Arial</vt:lpstr>
      <vt:lpstr>Calibri</vt:lpstr>
      <vt:lpstr>Verdana</vt:lpstr>
      <vt:lpstr>Standby tm</vt:lpstr>
      <vt:lpstr>Section Divider 1</vt:lpstr>
      <vt:lpstr>Section Divider 2</vt:lpstr>
      <vt:lpstr>Section Divider 3</vt:lpstr>
      <vt:lpstr>Section Divider 4</vt:lpstr>
      <vt:lpstr>Section Divider 5</vt:lpstr>
      <vt:lpstr>Opening/Closure</vt:lpstr>
      <vt:lpstr>1_Section Divider 1</vt:lpstr>
      <vt:lpstr>new_corp_ww</vt:lpstr>
      <vt:lpstr>7</vt:lpstr>
      <vt:lpstr>Wonderware MES 4.0 - Operations</vt:lpstr>
      <vt:lpstr>Storage Exec Attributes</vt:lpstr>
      <vt:lpstr>Lab 19 Managing Inventory Lots</vt:lpstr>
      <vt:lpstr>Lab 20 Tracking Job Inventory Updates</vt:lpstr>
    </vt:vector>
  </TitlesOfParts>
  <Company>Invensys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Invensys Learning Services</dc:title>
  <dc:creator>Eric Enet</dc:creator>
  <cp:keywords>Training</cp:keywords>
  <dc:description>Invensys Learning Services PowerPoint presentation template.
Samples included are for Wonderware courses.</dc:description>
  <cp:lastModifiedBy>sachin bhavsar</cp:lastModifiedBy>
  <cp:revision>683</cp:revision>
  <dcterms:created xsi:type="dcterms:W3CDTF">2009-09-28T11:17:04Z</dcterms:created>
  <dcterms:modified xsi:type="dcterms:W3CDTF">2020-02-10T05:32:19Z</dcterms:modified>
  <cp:contentStatus>Rev 2</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0x01010031961EEE6ED77646B26AABD0ADB416BA</vt:lpwstr>
  </property>
</Properties>
</file>