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4099" r:id="rId6"/>
    <p:sldMasterId id="2147484111" r:id="rId7"/>
    <p:sldMasterId id="2147484123" r:id="rId8"/>
    <p:sldMasterId id="2147484135" r:id="rId9"/>
    <p:sldMasterId id="2147483657" r:id="rId10"/>
    <p:sldMasterId id="2147484138" r:id="rId11"/>
    <p:sldMasterId id="2147484140" r:id="rId12"/>
  </p:sldMasterIdLst>
  <p:notesMasterIdLst>
    <p:notesMasterId r:id="rId18"/>
  </p:notesMasterIdLst>
  <p:handoutMasterIdLst>
    <p:handoutMasterId r:id="rId19"/>
  </p:handoutMasterIdLst>
  <p:sldIdLst>
    <p:sldId id="342" r:id="rId13"/>
    <p:sldId id="350" r:id="rId14"/>
    <p:sldId id="396" r:id="rId15"/>
    <p:sldId id="384" r:id="rId16"/>
    <p:sldId id="38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FF00"/>
    <a:srgbClr val="C3D603"/>
    <a:srgbClr val="747678"/>
    <a:srgbClr val="E87511"/>
    <a:srgbClr val="FFFFFF"/>
    <a:srgbClr val="000000"/>
    <a:srgbClr val="E0E0DD"/>
    <a:srgbClr val="AD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3" autoAdjust="0"/>
  </p:normalViewPr>
  <p:slideViewPr>
    <p:cSldViewPr>
      <p:cViewPr varScale="1">
        <p:scale>
          <a:sx n="103" d="100"/>
          <a:sy n="103" d="100"/>
        </p:scale>
        <p:origin x="1776"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101" d="100"/>
          <a:sy n="101" d="100"/>
        </p:scale>
        <p:origin x="-25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5.xml"/><Relationship Id="rId2" Type="http://schemas.openxmlformats.org/officeDocument/2006/relationships/customXml" Target="../customXml/item2.xml"/><Relationship Id="rId16" Type="http://schemas.openxmlformats.org/officeDocument/2006/relationships/slide" Target="slides/slide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slide" Target="slides/slide3.xml"/><Relationship Id="rId23" Type="http://schemas.openxmlformats.org/officeDocument/2006/relationships/tableStyles" Target="tableStyles.xml"/><Relationship Id="rId10" Type="http://schemas.openxmlformats.org/officeDocument/2006/relationships/slideMaster" Target="slideMasters/slideMaster7.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83971" name="Rectangle 3"/>
          <p:cNvSpPr>
            <a:spLocks noGrp="1" noChangeArrowheads="1"/>
          </p:cNvSpPr>
          <p:nvPr>
            <p:ph type="dt" sz="quarter"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83972" name="Rectangle 4"/>
          <p:cNvSpPr>
            <a:spLocks noGrp="1" noChangeArrowheads="1"/>
          </p:cNvSpPr>
          <p:nvPr>
            <p:ph type="ftr" sz="quarter" idx="2"/>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83973" name="Rectangle 5"/>
          <p:cNvSpPr>
            <a:spLocks noGrp="1" noChangeArrowheads="1"/>
          </p:cNvSpPr>
          <p:nvPr>
            <p:ph type="sldNum" sz="quarter" idx="3"/>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07662B3B-BD72-4972-9456-B381445EF7A2}" type="slidenum">
              <a:rPr lang="en-US"/>
              <a:pPr/>
              <a:t>‹#›</a:t>
            </a:fld>
            <a:endParaRPr lang="en-US"/>
          </a:p>
        </p:txBody>
      </p:sp>
      <p:pic>
        <p:nvPicPr>
          <p:cNvPr id="114694" name="Picture 6"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603615"/>
            <a:ext cx="1843317" cy="23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190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3075" name="Rectangle 3"/>
          <p:cNvSpPr>
            <a:spLocks noGrp="1" noChangeArrowheads="1"/>
          </p:cNvSpPr>
          <p:nvPr>
            <p:ph type="dt"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493" y="4342939"/>
            <a:ext cx="5487014" cy="3974172"/>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3079" name="Rectangle 7"/>
          <p:cNvSpPr>
            <a:spLocks noGrp="1" noChangeArrowheads="1"/>
          </p:cNvSpPr>
          <p:nvPr>
            <p:ph type="sldNum" sz="quarter" idx="5"/>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6E855A4A-5C22-4261-854F-80AF9D3C7DB5}" type="slidenum">
              <a:rPr lang="en-US"/>
              <a:pPr/>
              <a:t>‹#›</a:t>
            </a:fld>
            <a:endParaRPr lang="en-US"/>
          </a:p>
        </p:txBody>
      </p:sp>
      <p:pic>
        <p:nvPicPr>
          <p:cNvPr id="115720"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532699"/>
            <a:ext cx="1843317" cy="22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546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0315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2922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B899292B-0948-402B-B25D-B438BAE073D4}" type="datetime5">
              <a:rPr lang="en-US" smtClean="0">
                <a:solidFill>
                  <a:prstClr val="black"/>
                </a:solidFill>
              </a:rPr>
              <a:pPr>
                <a:defRPr/>
              </a:pPr>
              <a:t>10-Feb-20</a:t>
            </a:fld>
            <a:endParaRPr lang="en-US">
              <a:solidFill>
                <a:prstClr val="black"/>
              </a:solidFill>
            </a:endParaRPr>
          </a:p>
        </p:txBody>
      </p:sp>
      <p:sp>
        <p:nvSpPr>
          <p:cNvPr id="5" name="Footer Placeholder 4"/>
          <p:cNvSpPr>
            <a:spLocks noGrp="1"/>
          </p:cNvSpPr>
          <p:nvPr>
            <p:ph type="ftr" sz="quarter" idx="11"/>
          </p:nvPr>
        </p:nvSpPr>
        <p:spPr/>
        <p:txBody>
          <a:bodyPr/>
          <a:lstStyle/>
          <a:p>
            <a:pPr>
              <a:defRPr/>
            </a:pPr>
            <a:r>
              <a:rPr lang="en-US">
                <a:solidFill>
                  <a:prstClr val="black"/>
                </a:solidFill>
              </a:rPr>
              <a:t>(c) 2002 Invensys Systems, Inc.</a:t>
            </a:r>
          </a:p>
        </p:txBody>
      </p:sp>
      <p:sp>
        <p:nvSpPr>
          <p:cNvPr id="6" name="Slide Number Placeholder 5"/>
          <p:cNvSpPr>
            <a:spLocks noGrp="1"/>
          </p:cNvSpPr>
          <p:nvPr>
            <p:ph type="sldNum" sz="quarter" idx="12"/>
          </p:nvPr>
        </p:nvSpPr>
        <p:spPr/>
        <p:txBody>
          <a:bodyPr/>
          <a:lstStyle/>
          <a:p>
            <a:pPr>
              <a:defRPr/>
            </a:pPr>
            <a:fld id="{556F7494-19FC-479E-90DE-BD0C69C2042E}"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4188110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4</a:t>
            </a:fld>
            <a:endParaRPr lang="en-US"/>
          </a:p>
        </p:txBody>
      </p:sp>
    </p:spTree>
    <p:extLst>
      <p:ext uri="{BB962C8B-B14F-4D97-AF65-F5344CB8AC3E}">
        <p14:creationId xmlns:p14="http://schemas.microsoft.com/office/powerpoint/2010/main" val="2370819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5</a:t>
            </a:fld>
            <a:endParaRPr lang="en-US"/>
          </a:p>
        </p:txBody>
      </p:sp>
    </p:spTree>
    <p:extLst>
      <p:ext uri="{BB962C8B-B14F-4D97-AF65-F5344CB8AC3E}">
        <p14:creationId xmlns:p14="http://schemas.microsoft.com/office/powerpoint/2010/main" val="2370819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9" descr="New cover path"/>
          <p:cNvPicPr>
            <a:picLocks noChangeAspect="1" noChangeArrowheads="1"/>
          </p:cNvPicPr>
          <p:nvPr/>
        </p:nvPicPr>
        <p:blipFill>
          <a:blip r:embed="rId2">
            <a:extLst>
              <a:ext uri="{28A0092B-C50C-407E-A947-70E740481C1C}">
                <a14:useLocalDpi xmlns:a14="http://schemas.microsoft.com/office/drawing/2010/main" val="0"/>
              </a:ext>
            </a:extLst>
          </a:blip>
          <a:srcRect r="621"/>
          <a:stretch>
            <a:fillRect/>
          </a:stretch>
        </p:blipFill>
        <p:spPr bwMode="auto">
          <a:xfrm>
            <a:off x="0" y="3086100"/>
            <a:ext cx="914400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p:nvSpPr>
        <p:spPr bwMode="auto">
          <a:xfrm>
            <a:off x="431800" y="5699125"/>
            <a:ext cx="5292725" cy="347663"/>
          </a:xfrm>
          <a:prstGeom prst="rect">
            <a:avLst/>
          </a:prstGeom>
          <a:noFill/>
          <a:ln w="9525">
            <a:noFill/>
            <a:miter lim="800000"/>
            <a:headEnd/>
            <a:tailEnd/>
          </a:ln>
          <a:effec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5000"/>
              </a:lnSpc>
            </a:pPr>
            <a:r>
              <a:rPr lang="en-US" sz="800" dirty="0">
                <a:solidFill>
                  <a:srgbClr val="747678"/>
                </a:solidFill>
              </a:rPr>
              <a:t>© 2010 Invensys. All Rights Reserved.</a:t>
            </a:r>
          </a:p>
          <a:p>
            <a:pPr eaLnBrk="1" hangingPunct="1">
              <a:lnSpc>
                <a:spcPct val="95000"/>
              </a:lnSpc>
            </a:pPr>
            <a:r>
              <a:rPr lang="en-US" sz="800" dirty="0">
                <a:solidFill>
                  <a:srgbClr val="747678"/>
                </a:solidFill>
              </a:rPr>
              <a:t>The names, logos, and taglines identifying the products and services of Invensys are proprietary marks of Invensys or its subsidiaries. All third party trademarks and service marks are the proprietary marks of their respective owners.</a:t>
            </a:r>
          </a:p>
        </p:txBody>
      </p:sp>
      <p:sp>
        <p:nvSpPr>
          <p:cNvPr id="7171" name="Rectangle 3"/>
          <p:cNvSpPr>
            <a:spLocks noGrp="1" noChangeArrowheads="1"/>
          </p:cNvSpPr>
          <p:nvPr>
            <p:ph type="ctrTitle"/>
          </p:nvPr>
        </p:nvSpPr>
        <p:spPr>
          <a:xfrm>
            <a:off x="431800" y="412750"/>
            <a:ext cx="7772400" cy="1470025"/>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15000"/>
              </a:spcBef>
              <a:defRPr sz="2200">
                <a:solidFill>
                  <a:srgbClr val="C3D603"/>
                </a:solidFill>
              </a:defRPr>
            </a:lvl1pPr>
          </a:lstStyle>
          <a:p>
            <a:r>
              <a:rPr lang="en-US"/>
              <a:t>Click to edit Master subtitle style</a:t>
            </a:r>
          </a:p>
        </p:txBody>
      </p:sp>
      <p:sp>
        <p:nvSpPr>
          <p:cNvPr id="10" name="TextBox 9"/>
          <p:cNvSpPr txBox="1"/>
          <p:nvPr userDrawn="1"/>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Tree>
    <p:extLst>
      <p:ext uri="{BB962C8B-B14F-4D97-AF65-F5344CB8AC3E}">
        <p14:creationId xmlns:p14="http://schemas.microsoft.com/office/powerpoint/2010/main" val="149241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20971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422275"/>
            <a:ext cx="2105025" cy="531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1800" y="422275"/>
            <a:ext cx="6167438" cy="531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97996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06477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32211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68438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110140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11282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760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2203900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 name="Rectangle 35"/>
          <p:cNvSpPr>
            <a:spLocks noChangeArrowheads="1"/>
          </p:cNvSpPr>
          <p:nvPr userDrawn="1"/>
        </p:nvSpPr>
        <p:spPr bwMode="auto">
          <a:xfrm>
            <a:off x="838200" y="3657600"/>
            <a:ext cx="7543800" cy="76200"/>
          </a:xfrm>
          <a:prstGeom prst="rect">
            <a:avLst/>
          </a:prstGeom>
          <a:solidFill>
            <a:srgbClr val="00A2B3"/>
          </a:solidFill>
          <a:ln w="9525">
            <a:noFill/>
            <a:miter lim="800000"/>
            <a:headEnd/>
            <a:tailEnd/>
          </a:ln>
          <a:effectLst/>
        </p:spPr>
        <p:txBody>
          <a:bodyPr anchor="ctr">
            <a:spAutoFit/>
          </a:bodyPr>
          <a:lstStyle/>
          <a:p>
            <a:pPr eaLnBrk="0" hangingPunct="0">
              <a:lnSpc>
                <a:spcPct val="90000"/>
              </a:lnSpc>
              <a:defRPr/>
            </a:pPr>
            <a:endParaRPr lang="en-US" sz="1400">
              <a:solidFill>
                <a:prstClr val="black"/>
              </a:solidFill>
              <a:ea typeface="+mn-ea"/>
            </a:endParaRPr>
          </a:p>
        </p:txBody>
      </p:sp>
      <p:pic>
        <p:nvPicPr>
          <p:cNvPr id="5" name="Picture 38" descr="dv1457052_7"/>
          <p:cNvPicPr>
            <a:picLocks noChangeAspect="1" noChangeArrowheads="1"/>
          </p:cNvPicPr>
          <p:nvPr userDrawn="1"/>
        </p:nvPicPr>
        <p:blipFill>
          <a:blip r:embed="rId2"/>
          <a:srcRect r="6250" b="11111"/>
          <a:stretch>
            <a:fillRect/>
          </a:stretch>
        </p:blipFill>
        <p:spPr bwMode="auto">
          <a:xfrm>
            <a:off x="0" y="0"/>
            <a:ext cx="9144000" cy="1143000"/>
          </a:xfrm>
          <a:prstGeom prst="rect">
            <a:avLst/>
          </a:prstGeom>
          <a:noFill/>
          <a:ln w="9525">
            <a:noFill/>
            <a:miter lim="800000"/>
            <a:headEnd/>
            <a:tailEnd/>
          </a:ln>
        </p:spPr>
      </p:pic>
      <p:pic>
        <p:nvPicPr>
          <p:cNvPr id="6" name="Picture 9" descr="invs_train_R_ppt.png"/>
          <p:cNvPicPr>
            <a:picLocks noChangeAspect="1"/>
          </p:cNvPicPr>
          <p:nvPr userDrawn="1"/>
        </p:nvPicPr>
        <p:blipFill>
          <a:blip r:embed="rId3"/>
          <a:srcRect/>
          <a:stretch>
            <a:fillRect/>
          </a:stretch>
        </p:blipFill>
        <p:spPr bwMode="auto">
          <a:xfrm>
            <a:off x="2895600" y="1247775"/>
            <a:ext cx="3352800" cy="2200275"/>
          </a:xfrm>
          <a:prstGeom prst="rect">
            <a:avLst/>
          </a:prstGeom>
          <a:noFill/>
          <a:ln w="9525">
            <a:noFill/>
            <a:miter lim="800000"/>
            <a:headEnd/>
            <a:tailEnd/>
          </a:ln>
        </p:spPr>
      </p:pic>
      <p:sp>
        <p:nvSpPr>
          <p:cNvPr id="325635" name="Rectangle 3"/>
          <p:cNvSpPr>
            <a:spLocks noGrp="1" noChangeArrowheads="1"/>
          </p:cNvSpPr>
          <p:nvPr>
            <p:ph type="subTitle" idx="1"/>
          </p:nvPr>
        </p:nvSpPr>
        <p:spPr bwMode="gray">
          <a:xfrm>
            <a:off x="852488" y="3810000"/>
            <a:ext cx="7453312" cy="1219200"/>
          </a:xfrm>
        </p:spPr>
        <p:txBody>
          <a:bodyPr/>
          <a:lstStyle>
            <a:lvl1pPr marL="0" indent="0" algn="ctr">
              <a:lnSpc>
                <a:spcPct val="70000"/>
              </a:lnSpc>
              <a:buFont typeface="Arial" charset="0"/>
              <a:buNone/>
              <a:defRPr/>
            </a:lvl1pPr>
          </a:lstStyle>
          <a:p>
            <a:r>
              <a:rPr lang="en-GB" dirty="0"/>
              <a:t>Presenters Name</a:t>
            </a:r>
          </a:p>
          <a:p>
            <a:r>
              <a:rPr lang="en-GB" dirty="0"/>
              <a:t>Title</a:t>
            </a:r>
          </a:p>
          <a:p>
            <a:r>
              <a:rPr lang="en-GB" dirty="0"/>
              <a:t>Company</a:t>
            </a:r>
          </a:p>
        </p:txBody>
      </p:sp>
    </p:spTree>
    <p:extLst>
      <p:ext uri="{BB962C8B-B14F-4D97-AF65-F5344CB8AC3E}">
        <p14:creationId xmlns:p14="http://schemas.microsoft.com/office/powerpoint/2010/main" val="2813191974"/>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344333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8944663"/>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535203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1108249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38156640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48933"/>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49697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72962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426554"/>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242931"/>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9125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774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7790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8" name="Rectangle 5"/>
          <p:cNvSpPr>
            <a:spLocks noGrp="1" noChangeArrowheads="1"/>
          </p:cNvSpPr>
          <p:nvPr>
            <p:ph type="ftr" sz="quarter" idx="11"/>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62195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030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3"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8303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9812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89896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8.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9.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a:off x="428596" y="6500834"/>
            <a:ext cx="214314" cy="21431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
        <p:nvSpPr>
          <p:cNvPr id="7"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9"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Lst>
  <p:hf sldNum="0" hdr="0"/>
  <p:txStyles>
    <p:titleStyle>
      <a:lvl1pPr algn="l" rtl="0" eaLnBrk="0" fontAlgn="base" hangingPunct="0">
        <a:lnSpc>
          <a:spcPts val="3500"/>
        </a:lnSpc>
        <a:spcBef>
          <a:spcPct val="0"/>
        </a:spcBef>
        <a:spcAft>
          <a:spcPct val="0"/>
        </a:spcAft>
        <a:defRPr sz="3200">
          <a:solidFill>
            <a:srgbClr val="747678"/>
          </a:solidFill>
          <a:latin typeface="+mj-lt"/>
          <a:ea typeface="ＭＳ Ｐゴシック" charset="-128"/>
          <a:cs typeface="ＭＳ Ｐゴシック" charset="-128"/>
        </a:defRPr>
      </a:lvl1pPr>
      <a:lvl2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2pPr>
      <a:lvl3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3pPr>
      <a:lvl4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4pPr>
      <a:lvl5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5pPr>
      <a:lvl6pPr marL="457200" algn="l" rtl="0" fontAlgn="base">
        <a:lnSpc>
          <a:spcPts val="3500"/>
        </a:lnSpc>
        <a:spcBef>
          <a:spcPct val="0"/>
        </a:spcBef>
        <a:spcAft>
          <a:spcPct val="0"/>
        </a:spcAft>
        <a:defRPr sz="3200">
          <a:solidFill>
            <a:srgbClr val="747678"/>
          </a:solidFill>
          <a:latin typeface="Verdana" charset="0"/>
        </a:defRPr>
      </a:lvl6pPr>
      <a:lvl7pPr marL="914400" algn="l" rtl="0" fontAlgn="base">
        <a:lnSpc>
          <a:spcPts val="3500"/>
        </a:lnSpc>
        <a:spcBef>
          <a:spcPct val="0"/>
        </a:spcBef>
        <a:spcAft>
          <a:spcPct val="0"/>
        </a:spcAft>
        <a:defRPr sz="3200">
          <a:solidFill>
            <a:srgbClr val="747678"/>
          </a:solidFill>
          <a:latin typeface="Verdana" charset="0"/>
        </a:defRPr>
      </a:lvl7pPr>
      <a:lvl8pPr marL="1371600" algn="l" rtl="0" fontAlgn="base">
        <a:lnSpc>
          <a:spcPts val="3500"/>
        </a:lnSpc>
        <a:spcBef>
          <a:spcPct val="0"/>
        </a:spcBef>
        <a:spcAft>
          <a:spcPct val="0"/>
        </a:spcAft>
        <a:defRPr sz="3200">
          <a:solidFill>
            <a:srgbClr val="747678"/>
          </a:solidFill>
          <a:latin typeface="Verdana" charset="0"/>
        </a:defRPr>
      </a:lvl8pPr>
      <a:lvl9pPr marL="1828800" algn="l" rtl="0" fontAlgn="base">
        <a:lnSpc>
          <a:spcPts val="3500"/>
        </a:lnSpc>
        <a:spcBef>
          <a:spcPct val="0"/>
        </a:spcBef>
        <a:spcAft>
          <a:spcPct val="0"/>
        </a:spcAft>
        <a:defRPr sz="3200">
          <a:solidFill>
            <a:srgbClr val="747678"/>
          </a:solidFill>
          <a:latin typeface="Verdana"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00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28676" name="Rectangle 4"/>
          <p:cNvSpPr>
            <a:spLocks noGrp="1" noChangeArrowheads="1"/>
          </p:cNvSpPr>
          <p:nvPr>
            <p:ph type="body" idx="1"/>
          </p:nvPr>
        </p:nvSpPr>
        <p:spPr bwMode="ltGray">
          <a:xfrm>
            <a:off x="431800" y="2276475"/>
            <a:ext cx="5997588"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28680" name="Picture 15" descr="Div2r"/>
          <p:cNvPicPr>
            <a:picLocks noChangeAspect="1" noChangeArrowheads="1"/>
          </p:cNvPicPr>
          <p:nvPr/>
        </p:nvPicPr>
        <p:blipFill>
          <a:blip r:embed="rId3"/>
          <a:srcRect/>
          <a:stretch>
            <a:fillRect/>
          </a:stretch>
        </p:blipFill>
        <p:spPr bwMode="auto">
          <a:xfrm>
            <a:off x="5865813" y="-34925"/>
            <a:ext cx="1227137" cy="6919913"/>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01"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40963"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40968" name="Picture 13" descr="Div3r"/>
          <p:cNvPicPr>
            <a:picLocks noChangeAspect="1" noChangeArrowheads="1"/>
          </p:cNvPicPr>
          <p:nvPr/>
        </p:nvPicPr>
        <p:blipFill>
          <a:blip r:embed="rId3"/>
          <a:srcRect/>
          <a:stretch>
            <a:fillRect/>
          </a:stretch>
        </p:blipFill>
        <p:spPr bwMode="auto">
          <a:xfrm>
            <a:off x="0" y="2278063"/>
            <a:ext cx="9174163" cy="3584575"/>
          </a:xfrm>
          <a:prstGeom prst="rect">
            <a:avLst/>
          </a:prstGeom>
          <a:noFill/>
          <a:ln w="9525">
            <a:noFill/>
            <a:miter lim="800000"/>
            <a:headEnd/>
            <a:tailEnd/>
          </a:ln>
        </p:spPr>
      </p:pic>
      <p:sp>
        <p:nvSpPr>
          <p:cNvPr id="40964" name="Rectangle 4"/>
          <p:cNvSpPr>
            <a:spLocks noGrp="1" noChangeArrowheads="1"/>
          </p:cNvSpPr>
          <p:nvPr>
            <p:ph type="body" idx="1"/>
          </p:nvPr>
        </p:nvSpPr>
        <p:spPr bwMode="ltGray">
          <a:xfrm>
            <a:off x="431800" y="2276475"/>
            <a:ext cx="7354910"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1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7"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53251"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53256" name="Picture 15" descr="Div4r"/>
          <p:cNvPicPr>
            <a:picLocks noChangeAspect="1" noChangeArrowheads="1"/>
          </p:cNvPicPr>
          <p:nvPr/>
        </p:nvPicPr>
        <p:blipFill>
          <a:blip r:embed="rId3"/>
          <a:srcRect/>
          <a:stretch>
            <a:fillRect/>
          </a:stretch>
        </p:blipFill>
        <p:spPr bwMode="auto">
          <a:xfrm>
            <a:off x="0" y="474663"/>
            <a:ext cx="9177338" cy="4462462"/>
          </a:xfrm>
          <a:prstGeom prst="rect">
            <a:avLst/>
          </a:prstGeom>
          <a:noFill/>
          <a:ln w="9525">
            <a:noFill/>
            <a:miter lim="800000"/>
            <a:headEnd/>
            <a:tailEnd/>
          </a:ln>
        </p:spPr>
      </p:pic>
      <p:sp>
        <p:nvSpPr>
          <p:cNvPr id="53252" name="Rectangle 4"/>
          <p:cNvSpPr>
            <a:spLocks noGrp="1" noChangeArrowheads="1"/>
          </p:cNvSpPr>
          <p:nvPr>
            <p:ph type="body" idx="1"/>
          </p:nvPr>
        </p:nvSpPr>
        <p:spPr bwMode="ltGray">
          <a:xfrm>
            <a:off x="431800" y="2276475"/>
            <a:ext cx="6783406"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25"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6745"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65540" name="Rectangle 4"/>
          <p:cNvSpPr>
            <a:spLocks noGrp="1" noChangeArrowheads="1"/>
          </p:cNvSpPr>
          <p:nvPr>
            <p:ph type="body" idx="1"/>
          </p:nvPr>
        </p:nvSpPr>
        <p:spPr bwMode="ltGray">
          <a:xfrm>
            <a:off x="431800" y="2276475"/>
            <a:ext cx="8283604"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65544" name="Picture 14" descr="Div5r"/>
          <p:cNvPicPr>
            <a:picLocks noChangeAspect="1" noChangeArrowheads="1"/>
          </p:cNvPicPr>
          <p:nvPr/>
        </p:nvPicPr>
        <p:blipFill>
          <a:blip r:embed="rId3"/>
          <a:srcRect/>
          <a:stretch>
            <a:fillRect/>
          </a:stretch>
        </p:blipFill>
        <p:spPr bwMode="auto">
          <a:xfrm>
            <a:off x="0" y="3860800"/>
            <a:ext cx="9177338" cy="1304925"/>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37"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8"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3557" y="1988840"/>
            <a:ext cx="4234824"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364845" y="3717032"/>
            <a:ext cx="2232248" cy="369332"/>
          </a:xfrm>
          <a:prstGeom prst="rect">
            <a:avLst/>
          </a:prstGeom>
          <a:noFill/>
        </p:spPr>
        <p:txBody>
          <a:bodyPr wrap="square" rtlCol="0">
            <a:spAutoFit/>
          </a:bodyPr>
          <a:lstStyle/>
          <a:p>
            <a:r>
              <a:rPr lang="en-US" b="0" cap="none" spc="0" dirty="0">
                <a:ln w="0"/>
                <a:solidFill>
                  <a:schemeClr val="accent2">
                    <a:lumMod val="75000"/>
                  </a:schemeClr>
                </a:solidFill>
                <a:effectLst>
                  <a:outerShdw blurRad="38100" dist="25400" dir="5400000" algn="ctr" rotWithShape="0">
                    <a:srgbClr val="6E747A">
                      <a:alpha val="43000"/>
                    </a:srgbClr>
                  </a:outerShdw>
                </a:effectLst>
              </a:rPr>
              <a:t>Learning Services</a:t>
            </a:r>
          </a:p>
        </p:txBody>
      </p:sp>
    </p:spTree>
  </p:cSld>
  <p:clrMap bg1="lt1" tx1="dk1" bg2="lt2" tx2="dk2" accent1="accent1" accent2="accent2" accent3="accent3" accent4="accent4" accent5="accent5" accent6="accent6" hlink="hlink" folHlink="folHlink"/>
  <p:sldLayoutIdLst>
    <p:sldLayoutId id="2147484075" r:id="rId1"/>
  </p:sldLayoutIdLst>
  <p:hf sldNum="0" hdr="0"/>
  <p:txStyles>
    <p:titleStyle>
      <a:lvl1pPr algn="l" rtl="0" eaLnBrk="0" fontAlgn="base" hangingPunct="0">
        <a:spcBef>
          <a:spcPct val="0"/>
        </a:spcBef>
        <a:spcAft>
          <a:spcPct val="0"/>
        </a:spcAft>
        <a:defRPr sz="1000">
          <a:solidFill>
            <a:srgbClr val="000000"/>
          </a:solidFill>
          <a:latin typeface="+mj-lt"/>
          <a:ea typeface="ＭＳ Ｐゴシック" charset="-128"/>
          <a:cs typeface="ＭＳ Ｐゴシック" charset="-128"/>
        </a:defRPr>
      </a:lvl1pPr>
      <a:lvl2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2pPr>
      <a:lvl3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3pPr>
      <a:lvl4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4pPr>
      <a:lvl5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5pPr>
      <a:lvl6pPr marL="457200" algn="l" rtl="0" fontAlgn="base">
        <a:spcBef>
          <a:spcPct val="0"/>
        </a:spcBef>
        <a:spcAft>
          <a:spcPct val="0"/>
        </a:spcAft>
        <a:defRPr sz="1000">
          <a:solidFill>
            <a:srgbClr val="000000"/>
          </a:solidFill>
          <a:latin typeface="Verdana" charset="0"/>
        </a:defRPr>
      </a:lvl6pPr>
      <a:lvl7pPr marL="914400" algn="l" rtl="0" fontAlgn="base">
        <a:spcBef>
          <a:spcPct val="0"/>
        </a:spcBef>
        <a:spcAft>
          <a:spcPct val="0"/>
        </a:spcAft>
        <a:defRPr sz="1000">
          <a:solidFill>
            <a:srgbClr val="000000"/>
          </a:solidFill>
          <a:latin typeface="Verdana" charset="0"/>
        </a:defRPr>
      </a:lvl7pPr>
      <a:lvl8pPr marL="1371600" algn="l" rtl="0" fontAlgn="base">
        <a:spcBef>
          <a:spcPct val="0"/>
        </a:spcBef>
        <a:spcAft>
          <a:spcPct val="0"/>
        </a:spcAft>
        <a:defRPr sz="1000">
          <a:solidFill>
            <a:srgbClr val="000000"/>
          </a:solidFill>
          <a:latin typeface="Verdana" charset="0"/>
        </a:defRPr>
      </a:lvl8pPr>
      <a:lvl9pPr marL="1828800" algn="l" rtl="0" fontAlgn="base">
        <a:spcBef>
          <a:spcPct val="0"/>
        </a:spcBef>
        <a:spcAft>
          <a:spcPct val="0"/>
        </a:spcAft>
        <a:defRPr sz="1000">
          <a:solidFill>
            <a:srgbClr val="000000"/>
          </a:solidFill>
          <a:latin typeface="Verdana"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solidFill>
                <a:srgbClr val="000000"/>
              </a:solidFill>
            </a:endParaRPr>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fld id="{094E7B24-26D1-4A6C-A4C2-E36B3DAE516C}" type="slidenum">
              <a:rPr lang="en-US" sz="800" smtClean="0">
                <a:solidFill>
                  <a:srgbClr val="FFFFFF">
                    <a:lumMod val="75000"/>
                  </a:srgbClr>
                </a:solidFill>
              </a:rPr>
              <a:pPr/>
              <a:t>‹#›</a:t>
            </a:fld>
            <a:endParaRPr lang="en-US" sz="800" dirty="0">
              <a:solidFill>
                <a:srgbClr val="FFFFFF">
                  <a:lumMod val="75000"/>
                </a:srgbClr>
              </a:solidFill>
            </a:endParaRPr>
          </a:p>
        </p:txBody>
      </p:sp>
    </p:spTree>
    <p:extLst>
      <p:ext uri="{BB962C8B-B14F-4D97-AF65-F5344CB8AC3E}">
        <p14:creationId xmlns:p14="http://schemas.microsoft.com/office/powerpoint/2010/main" val="986801161"/>
      </p:ext>
    </p:extLst>
  </p:cSld>
  <p:clrMap bg1="lt1" tx1="dk1" bg2="lt2" tx2="dk2" accent1="accent1" accent2="accent2" accent3="accent3" accent4="accent4" accent5="accent5" accent6="accent6" hlink="hlink" folHlink="folHlink"/>
  <p:sldLayoutIdLst>
    <p:sldLayoutId id="2147484139"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FFFFFF"/>
        </a:solidFill>
        <a:effectLst/>
      </p:bgPr>
    </p:bg>
    <p:spTree>
      <p:nvGrpSpPr>
        <p:cNvPr id="1" name=""/>
        <p:cNvGrpSpPr/>
        <p:nvPr/>
      </p:nvGrpSpPr>
      <p:grpSpPr>
        <a:xfrm>
          <a:off x="0" y="0"/>
          <a:ext cx="0" cy="0"/>
          <a:chOff x="0" y="0"/>
          <a:chExt cx="0" cy="0"/>
        </a:xfrm>
      </p:grpSpPr>
      <p:pic>
        <p:nvPicPr>
          <p:cNvPr id="1026" name="Picture 29" descr="dv1457052_7"/>
          <p:cNvPicPr>
            <a:picLocks noChangeAspect="1" noChangeArrowheads="1"/>
          </p:cNvPicPr>
          <p:nvPr/>
        </p:nvPicPr>
        <p:blipFill>
          <a:blip r:embed="rId13"/>
          <a:srcRect r="6250" b="11111"/>
          <a:stretch>
            <a:fillRect/>
          </a:stretch>
        </p:blipFill>
        <p:spPr bwMode="auto">
          <a:xfrm>
            <a:off x="0" y="0"/>
            <a:ext cx="9144000" cy="1143000"/>
          </a:xfrm>
          <a:prstGeom prst="rect">
            <a:avLst/>
          </a:prstGeom>
          <a:noFill/>
          <a:ln w="9525">
            <a:noFill/>
            <a:miter lim="800000"/>
            <a:headEnd/>
            <a:tailEnd/>
          </a:ln>
        </p:spPr>
      </p:pic>
      <p:sp>
        <p:nvSpPr>
          <p:cNvPr id="1027" name="Rectangle 5"/>
          <p:cNvSpPr>
            <a:spLocks noGrp="1" noChangeArrowheads="1"/>
          </p:cNvSpPr>
          <p:nvPr>
            <p:ph type="title"/>
          </p:nvPr>
        </p:nvSpPr>
        <p:spPr bwMode="gray">
          <a:xfrm>
            <a:off x="381000" y="0"/>
            <a:ext cx="7086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1028" name="Rectangle 6"/>
          <p:cNvSpPr>
            <a:spLocks noGrp="1" noChangeArrowheads="1"/>
          </p:cNvSpPr>
          <p:nvPr>
            <p:ph type="body" idx="1"/>
          </p:nvPr>
        </p:nvSpPr>
        <p:spPr bwMode="auto">
          <a:xfrm>
            <a:off x="381000" y="13716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pic>
        <p:nvPicPr>
          <p:cNvPr id="1029" name="Picture 6" descr="invs_train_R_wht_ppt.png"/>
          <p:cNvPicPr>
            <a:picLocks noChangeAspect="1"/>
          </p:cNvPicPr>
          <p:nvPr/>
        </p:nvPicPr>
        <p:blipFill>
          <a:blip r:embed="rId14"/>
          <a:srcRect/>
          <a:stretch>
            <a:fillRect/>
          </a:stretch>
        </p:blipFill>
        <p:spPr bwMode="auto">
          <a:xfrm>
            <a:off x="7543800" y="190500"/>
            <a:ext cx="1219200" cy="800100"/>
          </a:xfrm>
          <a:prstGeom prst="rect">
            <a:avLst/>
          </a:prstGeom>
          <a:noFill/>
          <a:ln w="9525">
            <a:noFill/>
            <a:miter lim="800000"/>
            <a:headEnd/>
            <a:tailEnd/>
          </a:ln>
        </p:spPr>
      </p:pic>
    </p:spTree>
    <p:extLst>
      <p:ext uri="{BB962C8B-B14F-4D97-AF65-F5344CB8AC3E}">
        <p14:creationId xmlns:p14="http://schemas.microsoft.com/office/powerpoint/2010/main" val="1730544734"/>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wipe dir="r"/>
  </p:transition>
  <p:hf sldNum="0" hdr="0"/>
  <p:txStyles>
    <p:titleStyle>
      <a:lvl1pPr algn="l" rtl="0" eaLnBrk="0" fontAlgn="base" hangingPunct="0">
        <a:spcBef>
          <a:spcPct val="0"/>
        </a:spcBef>
        <a:spcAft>
          <a:spcPct val="0"/>
        </a:spcAft>
        <a:defRPr sz="3600">
          <a:solidFill>
            <a:srgbClr val="FFFFFF"/>
          </a:solidFill>
          <a:latin typeface="+mj-lt"/>
          <a:ea typeface="+mj-ea"/>
          <a:cs typeface="+mj-cs"/>
        </a:defRPr>
      </a:lvl1pPr>
      <a:lvl2pPr algn="l" rtl="0" eaLnBrk="0" fontAlgn="base" hangingPunct="0">
        <a:spcBef>
          <a:spcPct val="0"/>
        </a:spcBef>
        <a:spcAft>
          <a:spcPct val="0"/>
        </a:spcAft>
        <a:defRPr sz="3600">
          <a:solidFill>
            <a:srgbClr val="FFFFFF"/>
          </a:solidFill>
          <a:latin typeface="Arial" charset="0"/>
        </a:defRPr>
      </a:lvl2pPr>
      <a:lvl3pPr algn="l" rtl="0" eaLnBrk="0" fontAlgn="base" hangingPunct="0">
        <a:spcBef>
          <a:spcPct val="0"/>
        </a:spcBef>
        <a:spcAft>
          <a:spcPct val="0"/>
        </a:spcAft>
        <a:defRPr sz="3600">
          <a:solidFill>
            <a:srgbClr val="FFFFFF"/>
          </a:solidFill>
          <a:latin typeface="Arial" charset="0"/>
        </a:defRPr>
      </a:lvl3pPr>
      <a:lvl4pPr algn="l" rtl="0" eaLnBrk="0" fontAlgn="base" hangingPunct="0">
        <a:spcBef>
          <a:spcPct val="0"/>
        </a:spcBef>
        <a:spcAft>
          <a:spcPct val="0"/>
        </a:spcAft>
        <a:defRPr sz="3600">
          <a:solidFill>
            <a:srgbClr val="FFFFFF"/>
          </a:solidFill>
          <a:latin typeface="Arial" charset="0"/>
        </a:defRPr>
      </a:lvl4pPr>
      <a:lvl5pPr algn="l" rtl="0" eaLnBrk="0" fontAlgn="base" hangingPunct="0">
        <a:spcBef>
          <a:spcPct val="0"/>
        </a:spcBef>
        <a:spcAft>
          <a:spcPct val="0"/>
        </a:spcAft>
        <a:defRPr sz="3600">
          <a:solidFill>
            <a:srgbClr val="FFFFFF"/>
          </a:solidFill>
          <a:latin typeface="Arial" charset="0"/>
        </a:defRPr>
      </a:lvl5pPr>
      <a:lvl6pPr marL="457200" algn="l" rtl="0" eaLnBrk="0" fontAlgn="base" hangingPunct="0">
        <a:spcBef>
          <a:spcPct val="0"/>
        </a:spcBef>
        <a:spcAft>
          <a:spcPct val="0"/>
        </a:spcAft>
        <a:defRPr sz="3600">
          <a:solidFill>
            <a:srgbClr val="FFFFFF"/>
          </a:solidFill>
          <a:latin typeface="Arial" charset="0"/>
        </a:defRPr>
      </a:lvl6pPr>
      <a:lvl7pPr marL="914400" algn="l" rtl="0" eaLnBrk="0" fontAlgn="base" hangingPunct="0">
        <a:spcBef>
          <a:spcPct val="0"/>
        </a:spcBef>
        <a:spcAft>
          <a:spcPct val="0"/>
        </a:spcAft>
        <a:defRPr sz="3600">
          <a:solidFill>
            <a:srgbClr val="FFFFFF"/>
          </a:solidFill>
          <a:latin typeface="Arial" charset="0"/>
        </a:defRPr>
      </a:lvl7pPr>
      <a:lvl8pPr marL="1371600" algn="l" rtl="0" eaLnBrk="0" fontAlgn="base" hangingPunct="0">
        <a:spcBef>
          <a:spcPct val="0"/>
        </a:spcBef>
        <a:spcAft>
          <a:spcPct val="0"/>
        </a:spcAft>
        <a:defRPr sz="3600">
          <a:solidFill>
            <a:srgbClr val="FFFFFF"/>
          </a:solidFill>
          <a:latin typeface="Arial" charset="0"/>
        </a:defRPr>
      </a:lvl8pPr>
      <a:lvl9pPr marL="1828800" algn="l" rtl="0" eaLnBrk="0" fontAlgn="base" hangingPunct="0">
        <a:spcBef>
          <a:spcPct val="0"/>
        </a:spcBef>
        <a:spcAft>
          <a:spcPct val="0"/>
        </a:spcAft>
        <a:defRPr sz="3600">
          <a:solidFill>
            <a:srgbClr val="FFFFFF"/>
          </a:solidFill>
          <a:latin typeface="Arial" charset="0"/>
        </a:defRPr>
      </a:lvl9pPr>
    </p:titleStyle>
    <p:bodyStyle>
      <a:lvl1pPr marL="404813" indent="-404813" algn="l" rtl="0" eaLnBrk="0" fontAlgn="base" hangingPunct="0">
        <a:lnSpc>
          <a:spcPct val="90000"/>
        </a:lnSpc>
        <a:spcBef>
          <a:spcPct val="20000"/>
        </a:spcBef>
        <a:spcAft>
          <a:spcPct val="0"/>
        </a:spcAft>
        <a:buClr>
          <a:schemeClr val="hlink"/>
        </a:buClr>
        <a:buSzPct val="85000"/>
        <a:buFont typeface="Arial" charset="0"/>
        <a:buChar char="►"/>
        <a:defRPr sz="3200">
          <a:solidFill>
            <a:schemeClr val="tx1"/>
          </a:solidFill>
          <a:latin typeface="+mn-lt"/>
          <a:ea typeface="+mn-ea"/>
          <a:cs typeface="+mn-cs"/>
        </a:defRPr>
      </a:lvl1pPr>
      <a:lvl2pPr marL="850900" indent="-273050" algn="l" rtl="0" eaLnBrk="0" fontAlgn="base" hangingPunct="0">
        <a:lnSpc>
          <a:spcPct val="90000"/>
        </a:lnSpc>
        <a:spcBef>
          <a:spcPct val="10000"/>
        </a:spcBef>
        <a:spcAft>
          <a:spcPct val="0"/>
        </a:spcAft>
        <a:buClr>
          <a:srgbClr val="800080"/>
        </a:buClr>
        <a:buSzPct val="120000"/>
        <a:buFont typeface="Arial" charset="0"/>
        <a:buChar char="▪"/>
        <a:defRPr sz="2800">
          <a:solidFill>
            <a:schemeClr val="tx1"/>
          </a:solidFill>
          <a:latin typeface="+mn-lt"/>
        </a:defRPr>
      </a:lvl2pPr>
      <a:lvl3pPr marL="1209675" indent="-244475" algn="l" rtl="0" eaLnBrk="0" fontAlgn="base" hangingPunct="0">
        <a:spcBef>
          <a:spcPct val="20000"/>
        </a:spcBef>
        <a:spcAft>
          <a:spcPct val="0"/>
        </a:spcAft>
        <a:buClr>
          <a:srgbClr val="333399"/>
        </a:buClr>
        <a:buSzPct val="120000"/>
        <a:buChar char="•"/>
        <a:defRPr sz="2000">
          <a:solidFill>
            <a:schemeClr val="tx1"/>
          </a:solidFill>
          <a:latin typeface="+mn-lt"/>
        </a:defRPr>
      </a:lvl3pPr>
      <a:lvl4pPr marL="1601788" indent="-277813" algn="l" rtl="0" eaLnBrk="0" fontAlgn="base" hangingPunct="0">
        <a:lnSpc>
          <a:spcPct val="90000"/>
        </a:lnSpc>
        <a:spcBef>
          <a:spcPct val="20000"/>
        </a:spcBef>
        <a:spcAft>
          <a:spcPct val="0"/>
        </a:spcAft>
        <a:buClr>
          <a:srgbClr val="FF3300"/>
        </a:buClr>
        <a:buChar char="–"/>
        <a:defRPr sz="2400">
          <a:solidFill>
            <a:schemeClr val="tx1"/>
          </a:solidFill>
          <a:latin typeface="+mn-lt"/>
        </a:defRPr>
      </a:lvl4pPr>
      <a:lvl5pPr marL="2022475" indent="-190500" algn="l" rtl="0" eaLnBrk="0" fontAlgn="base" hangingPunct="0">
        <a:spcBef>
          <a:spcPct val="20000"/>
        </a:spcBef>
        <a:spcAft>
          <a:spcPct val="0"/>
        </a:spcAft>
        <a:buChar char="–"/>
        <a:defRPr sz="2000">
          <a:solidFill>
            <a:srgbClr val="FFCC00"/>
          </a:solidFill>
          <a:latin typeface="+mn-lt"/>
        </a:defRPr>
      </a:lvl5pPr>
      <a:lvl6pPr marL="2479675" indent="-190500" algn="l" rtl="0" eaLnBrk="0" fontAlgn="base" hangingPunct="0">
        <a:spcBef>
          <a:spcPct val="20000"/>
        </a:spcBef>
        <a:spcAft>
          <a:spcPct val="0"/>
        </a:spcAft>
        <a:buChar char="–"/>
        <a:defRPr>
          <a:solidFill>
            <a:srgbClr val="FFCC00"/>
          </a:solidFill>
          <a:latin typeface="+mn-lt"/>
        </a:defRPr>
      </a:lvl6pPr>
      <a:lvl7pPr marL="2936875" indent="-190500" algn="l" rtl="0" eaLnBrk="0" fontAlgn="base" hangingPunct="0">
        <a:spcBef>
          <a:spcPct val="20000"/>
        </a:spcBef>
        <a:spcAft>
          <a:spcPct val="0"/>
        </a:spcAft>
        <a:buChar char="–"/>
        <a:defRPr>
          <a:solidFill>
            <a:srgbClr val="FFCC00"/>
          </a:solidFill>
          <a:latin typeface="+mn-lt"/>
        </a:defRPr>
      </a:lvl7pPr>
      <a:lvl8pPr marL="3394075" indent="-190500" algn="l" rtl="0" eaLnBrk="0" fontAlgn="base" hangingPunct="0">
        <a:spcBef>
          <a:spcPct val="20000"/>
        </a:spcBef>
        <a:spcAft>
          <a:spcPct val="0"/>
        </a:spcAft>
        <a:buChar char="–"/>
        <a:defRPr>
          <a:solidFill>
            <a:srgbClr val="FFCC00"/>
          </a:solidFill>
          <a:latin typeface="+mn-lt"/>
        </a:defRPr>
      </a:lvl8pPr>
      <a:lvl9pPr marL="3851275" indent="-190500" algn="l" rtl="0" eaLnBrk="0" fontAlgn="base" hangingPunct="0">
        <a:spcBef>
          <a:spcPct val="20000"/>
        </a:spcBef>
        <a:spcAft>
          <a:spcPct val="0"/>
        </a:spcAft>
        <a:buChar char="–"/>
        <a:defRPr>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7</a:t>
            </a:r>
          </a:p>
        </p:txBody>
      </p:sp>
      <p:sp>
        <p:nvSpPr>
          <p:cNvPr id="4" name="Content Placeholder 3"/>
          <p:cNvSpPr>
            <a:spLocks noGrp="1"/>
          </p:cNvSpPr>
          <p:nvPr>
            <p:ph idx="1"/>
          </p:nvPr>
        </p:nvSpPr>
        <p:spPr/>
        <p:txBody>
          <a:bodyPr/>
          <a:lstStyle/>
          <a:p>
            <a:r>
              <a:rPr lang="en-US" dirty="0"/>
              <a:t>Inventory Management</a:t>
            </a:r>
          </a:p>
        </p:txBody>
      </p:sp>
    </p:spTree>
    <p:extLst>
      <p:ext uri="{BB962C8B-B14F-4D97-AF65-F5344CB8AC3E}">
        <p14:creationId xmlns:p14="http://schemas.microsoft.com/office/powerpoint/2010/main" val="1421349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Wonderware</a:t>
            </a:r>
            <a:r>
              <a:rPr lang="en-US" dirty="0"/>
              <a:t> MES 4.0 - Operations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solidFill>
                <a:srgbClr val="000000"/>
              </a:solidFill>
            </a:endParaRPr>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solidFill>
                  <a:srgbClr val="000000"/>
                </a:solidFill>
                <a:latin typeface="Verdana"/>
              </a:rPr>
              <a:t>Module 7:</a:t>
            </a:r>
          </a:p>
          <a:p>
            <a:r>
              <a:rPr lang="en-US" sz="2400" dirty="0">
                <a:solidFill>
                  <a:srgbClr val="000000"/>
                </a:solidFill>
                <a:latin typeface="Verdana"/>
              </a:rPr>
              <a:t>Inventory Management</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1028700" indent="-1028700">
              <a:spcAft>
                <a:spcPts val="1000"/>
              </a:spcAft>
            </a:pPr>
            <a:r>
              <a:rPr lang="en-US" sz="1600" b="1" dirty="0">
                <a:solidFill>
                  <a:srgbClr val="000000"/>
                </a:solidFill>
                <a:latin typeface="Verdana"/>
              </a:rPr>
              <a:t>Contents</a:t>
            </a:r>
            <a:endParaRPr lang="en-US" sz="1400" b="1" dirty="0">
              <a:solidFill>
                <a:srgbClr val="000000"/>
              </a:solidFill>
              <a:latin typeface="Verdana"/>
            </a:endParaRPr>
          </a:p>
          <a:p>
            <a:pPr marL="1028700" indent="-1028700">
              <a:spcAft>
                <a:spcPts val="1000"/>
              </a:spcAft>
            </a:pPr>
            <a:r>
              <a:rPr lang="en-US" sz="1400" dirty="0">
                <a:solidFill>
                  <a:srgbClr val="000000"/>
                </a:solidFill>
                <a:latin typeface="Verdana"/>
              </a:rPr>
              <a:t>Section 1:	Inventory</a:t>
            </a:r>
          </a:p>
          <a:p>
            <a:pPr marL="1257300" lvl="1" indent="-800100">
              <a:spcAft>
                <a:spcPts val="1000"/>
              </a:spcAft>
            </a:pPr>
            <a:r>
              <a:rPr lang="en-US" sz="1400" dirty="0">
                <a:solidFill>
                  <a:srgbClr val="000000"/>
                </a:solidFill>
                <a:latin typeface="Verdana"/>
              </a:rPr>
              <a:t>Lab 19 –	Managing Inventory Lots</a:t>
            </a:r>
          </a:p>
          <a:p>
            <a:pPr marL="1257300" lvl="1" indent="-800100">
              <a:spcAft>
                <a:spcPts val="1000"/>
              </a:spcAft>
            </a:pPr>
            <a:r>
              <a:rPr lang="en-US" sz="1400" dirty="0">
                <a:solidFill>
                  <a:srgbClr val="000000"/>
                </a:solidFill>
                <a:latin typeface="Verdana"/>
              </a:rPr>
              <a:t>Lab 20 –	Tracking Job Inventory Updates</a:t>
            </a:r>
          </a:p>
        </p:txBody>
      </p:sp>
    </p:spTree>
    <p:extLst>
      <p:ext uri="{BB962C8B-B14F-4D97-AF65-F5344CB8AC3E}">
        <p14:creationId xmlns:p14="http://schemas.microsoft.com/office/powerpoint/2010/main" val="774917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Storage Exec Attributes</a:t>
            </a:r>
          </a:p>
        </p:txBody>
      </p:sp>
      <p:graphicFrame>
        <p:nvGraphicFramePr>
          <p:cNvPr id="32" name="Group 174"/>
          <p:cNvGraphicFramePr>
            <a:graphicFrameLocks/>
          </p:cNvGraphicFramePr>
          <p:nvPr>
            <p:extLst>
              <p:ext uri="{D42A27DB-BD31-4B8C-83A1-F6EECF244321}">
                <p14:modId xmlns:p14="http://schemas.microsoft.com/office/powerpoint/2010/main" val="117933040"/>
              </p:ext>
            </p:extLst>
          </p:nvPr>
        </p:nvGraphicFramePr>
        <p:xfrm>
          <a:off x="467544" y="962920"/>
          <a:ext cx="8208912" cy="4694820"/>
        </p:xfrm>
        <a:graphic>
          <a:graphicData uri="http://schemas.openxmlformats.org/drawingml/2006/table">
            <a:tbl>
              <a:tblPr/>
              <a:tblGrid>
                <a:gridCol w="3995317">
                  <a:extLst>
                    <a:ext uri="{9D8B030D-6E8A-4147-A177-3AD203B41FA5}">
                      <a16:colId xmlns:a16="http://schemas.microsoft.com/office/drawing/2014/main" val="20000"/>
                    </a:ext>
                  </a:extLst>
                </a:gridCol>
                <a:gridCol w="1478725">
                  <a:extLst>
                    <a:ext uri="{9D8B030D-6E8A-4147-A177-3AD203B41FA5}">
                      <a16:colId xmlns:a16="http://schemas.microsoft.com/office/drawing/2014/main" val="20001"/>
                    </a:ext>
                  </a:extLst>
                </a:gridCol>
                <a:gridCol w="1367435">
                  <a:extLst>
                    <a:ext uri="{9D8B030D-6E8A-4147-A177-3AD203B41FA5}">
                      <a16:colId xmlns:a16="http://schemas.microsoft.com/office/drawing/2014/main" val="20002"/>
                    </a:ext>
                  </a:extLst>
                </a:gridCol>
                <a:gridCol w="1367435">
                  <a:extLst>
                    <a:ext uri="{9D8B030D-6E8A-4147-A177-3AD203B41FA5}">
                      <a16:colId xmlns:a16="http://schemas.microsoft.com/office/drawing/2014/main" val="20003"/>
                    </a:ext>
                  </a:extLst>
                </a:gridCol>
              </a:tblGrid>
              <a:tr h="332316">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1" i="0" u="none" strike="noStrike" cap="none" normalizeH="0" baseline="0" dirty="0">
                          <a:ln>
                            <a:noFill/>
                          </a:ln>
                          <a:solidFill>
                            <a:srgbClr val="000000"/>
                          </a:solidFill>
                          <a:effectLst/>
                          <a:latin typeface="Verdana" pitchFamily="34" charset="0"/>
                        </a:rPr>
                        <a:t>Attribute</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cap="flat">
                      <a:noFill/>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1" i="0" u="none" strike="noStrike" cap="none" normalizeH="0" baseline="0" dirty="0">
                          <a:ln>
                            <a:noFill/>
                          </a:ln>
                          <a:solidFill>
                            <a:srgbClr val="000000"/>
                          </a:solidFill>
                          <a:effectLst/>
                          <a:latin typeface="Verdana" pitchFamily="34" charset="0"/>
                        </a:rPr>
                        <a:t>Receive</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cap="flat">
                      <a:noFill/>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1" i="0" u="none" strike="noStrike" cap="none" normalizeH="0" baseline="0" dirty="0">
                          <a:ln>
                            <a:noFill/>
                          </a:ln>
                          <a:solidFill>
                            <a:srgbClr val="000000"/>
                          </a:solidFill>
                          <a:effectLst/>
                          <a:latin typeface="Verdana" pitchFamily="34" charset="0"/>
                        </a:rPr>
                        <a:t>Move</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cap="flat">
                      <a:noFill/>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1" i="0" u="none" strike="noStrike" cap="none" normalizeH="0" baseline="0" dirty="0">
                          <a:ln>
                            <a:noFill/>
                          </a:ln>
                          <a:solidFill>
                            <a:srgbClr val="000000"/>
                          </a:solidFill>
                          <a:effectLst/>
                          <a:latin typeface="Verdana" pitchFamily="34" charset="0"/>
                        </a:rPr>
                        <a:t>Reclassify</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cap="flat">
                      <a:noFill/>
                    </a:lnT>
                    <a:lnB w="9525" cap="flat" cmpd="sng" algn="ctr">
                      <a:solidFill>
                        <a:srgbClr val="7476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ToLocation</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1"/>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ToItem</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2"/>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ToLot</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3"/>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ToGrade</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4"/>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ToState</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5"/>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ToExpiryDate</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6"/>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ToUnitofMeasure</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7"/>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TransferQuantity</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08"/>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TransferOption</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endParaRPr kumimoji="0" lang="en-US" sz="1600" b="0" i="0" u="none" strike="noStrike" cap="none" normalizeH="0" baseline="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FromLocation</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endParaRPr kumimoji="0" lang="en-US" sz="1600" b="0" i="0" u="none" strike="noStrike" cap="none" normalizeH="0" baseline="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10"/>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FromItem</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endParaRPr kumimoji="0" lang="en-US" sz="1600" b="0" i="0" u="none" strike="noStrike" cap="none" normalizeH="0" baseline="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11"/>
                  </a:ext>
                </a:extLst>
              </a:tr>
              <a:tr h="363542">
                <a:tc>
                  <a:txBody>
                    <a:bodyPr/>
                    <a:lstStyle/>
                    <a:p>
                      <a:pPr marL="0" marR="0" lvl="0" indent="0" algn="l"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err="1">
                          <a:ln>
                            <a:noFill/>
                          </a:ln>
                          <a:solidFill>
                            <a:schemeClr val="tx1"/>
                          </a:solidFill>
                          <a:effectLst/>
                          <a:latin typeface="Verdana" pitchFamily="34" charset="0"/>
                        </a:rPr>
                        <a:t>FromLot</a:t>
                      </a:r>
                      <a:endParaRPr kumimoji="0" lang="en-US" sz="1600" b="0" i="0" u="none" strike="noStrike" cap="none" normalizeH="0" baseline="0" dirty="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endParaRPr kumimoji="0" lang="en-US" sz="1600" b="0" i="0" u="none" strike="noStrike" cap="none" normalizeH="0" baseline="0">
                        <a:ln>
                          <a:noFill/>
                        </a:ln>
                        <a:solidFill>
                          <a:schemeClr val="tx1"/>
                        </a:solidFill>
                        <a:effectLst/>
                        <a:latin typeface="Verdana" pitchFamily="34" charset="0"/>
                      </a:endParaRP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tc>
                  <a:txBody>
                    <a:bodyPr/>
                    <a:lstStyle/>
                    <a:p>
                      <a:pPr marL="0" marR="0" lvl="0" indent="0" algn="ctr" defTabSz="914400" rtl="0" eaLnBrk="1" fontAlgn="base" latinLnBrk="0" hangingPunct="1">
                        <a:lnSpc>
                          <a:spcPts val="2400"/>
                        </a:lnSpc>
                        <a:spcBef>
                          <a:spcPct val="50000"/>
                        </a:spcBef>
                        <a:spcAft>
                          <a:spcPct val="0"/>
                        </a:spcAft>
                        <a:buClrTx/>
                        <a:buSzTx/>
                        <a:buFontTx/>
                        <a:buNone/>
                        <a:tabLst/>
                      </a:pPr>
                      <a:r>
                        <a:rPr kumimoji="0" lang="en-US" sz="1600" b="0" i="0" u="none" strike="noStrike" cap="none" normalizeH="0" baseline="0" dirty="0">
                          <a:ln>
                            <a:noFill/>
                          </a:ln>
                          <a:solidFill>
                            <a:schemeClr val="tx1"/>
                          </a:solidFill>
                          <a:effectLst/>
                          <a:latin typeface="Verdana" pitchFamily="34" charset="0"/>
                        </a:rPr>
                        <a:t>Yes</a:t>
                      </a:r>
                    </a:p>
                  </a:txBody>
                  <a:tcPr marT="0" marB="0" horzOverflow="overflow">
                    <a:lnL w="9525" cap="flat" cmpd="sng" algn="ctr">
                      <a:solidFill>
                        <a:srgbClr val="747678"/>
                      </a:solidFill>
                      <a:prstDash val="solid"/>
                      <a:round/>
                      <a:headEnd type="none" w="med" len="med"/>
                      <a:tailEnd type="none" w="med" len="med"/>
                    </a:lnL>
                    <a:lnR w="9525" cap="flat" cmpd="sng" algn="ctr">
                      <a:solidFill>
                        <a:srgbClr val="747678"/>
                      </a:solidFill>
                      <a:prstDash val="solid"/>
                      <a:round/>
                      <a:headEnd type="none" w="med" len="med"/>
                      <a:tailEnd type="none" w="med" len="med"/>
                    </a:lnR>
                    <a:lnT w="9525" cap="flat" cmpd="sng" algn="ctr">
                      <a:solidFill>
                        <a:srgbClr val="747678"/>
                      </a:solidFill>
                      <a:prstDash val="solid"/>
                      <a:round/>
                      <a:headEnd type="none" w="med" len="med"/>
                      <a:tailEnd type="none" w="med" len="med"/>
                    </a:lnT>
                    <a:lnB w="9525" cap="flat" cmpd="sng" algn="ctr">
                      <a:solidFill>
                        <a:srgbClr val="747678"/>
                      </a:solidFill>
                      <a:prstDash val="solid"/>
                      <a:round/>
                      <a:headEnd type="none" w="med" len="med"/>
                      <a:tailEnd type="none" w="med" len="med"/>
                    </a:lnB>
                    <a:lnTlToBr>
                      <a:noFill/>
                    </a:lnTlToBr>
                    <a:lnBlToTr>
                      <a:noFill/>
                    </a:lnBlToTr>
                    <a:solidFill>
                      <a:schemeClr val="accent3">
                        <a:lumMod val="40000"/>
                        <a:lumOff val="60000"/>
                      </a:schemeClr>
                    </a:solidFill>
                  </a:tcPr>
                </a:tc>
                <a:extLst>
                  <a:ext uri="{0D108BD9-81ED-4DB2-BD59-A6C34878D82A}">
                    <a16:rowId xmlns:a16="http://schemas.microsoft.com/office/drawing/2014/main" val="10012"/>
                  </a:ext>
                </a:extLst>
              </a:tr>
            </a:tbl>
          </a:graphicData>
        </a:graphic>
      </p:graphicFrame>
      <p:sp>
        <p:nvSpPr>
          <p:cNvPr id="2" name="Date Placeholder 1"/>
          <p:cNvSpPr>
            <a:spLocks noGrp="1"/>
          </p:cNvSpPr>
          <p:nvPr>
            <p:ph type="dt" sz="half" idx="2"/>
          </p:nvPr>
        </p:nvSpPr>
        <p:spPr/>
        <p:txBody>
          <a:bodyPr/>
          <a:lstStyle/>
          <a:p>
            <a:r>
              <a:rPr lang="en-US"/>
              <a:t>© Invensys 2013</a:t>
            </a:r>
            <a:endParaRPr lang="en-US" dirty="0"/>
          </a:p>
        </p:txBody>
      </p:sp>
      <p:sp>
        <p:nvSpPr>
          <p:cNvPr id="3" name="Footer Placeholder 2"/>
          <p:cNvSpPr>
            <a:spLocks noGrp="1"/>
          </p:cNvSpPr>
          <p:nvPr>
            <p:ph type="ftr" sz="quarter" idx="3"/>
          </p:nvPr>
        </p:nvSpPr>
        <p:spPr/>
        <p:txBody>
          <a:bodyPr/>
          <a:lstStyle/>
          <a:p>
            <a:r>
              <a:rPr lang="en-US"/>
              <a:t>Invensys proprietary &amp; confidential</a:t>
            </a:r>
          </a:p>
        </p:txBody>
      </p:sp>
    </p:spTree>
    <p:extLst>
      <p:ext uri="{BB962C8B-B14F-4D97-AF65-F5344CB8AC3E}">
        <p14:creationId xmlns:p14="http://schemas.microsoft.com/office/powerpoint/2010/main" val="349339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19</a:t>
            </a:r>
            <a:br>
              <a:rPr lang="en-US" dirty="0"/>
            </a:br>
            <a:r>
              <a:rPr lang="en-US" dirty="0"/>
              <a:t>Managing Inventory Lots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30</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3"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pic>
        <p:nvPicPr>
          <p:cNvPr id="7170" name="Picture 2" descr="D:\GeneralShare\MES 4.0 PPT\Inventory.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71600" y="1456285"/>
            <a:ext cx="6881170" cy="470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3567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dissolve">
                                      <p:cBhvr>
                                        <p:cTn id="7" dur="500"/>
                                        <p:tgtEl>
                                          <p:spTgt spid="7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 20</a:t>
            </a:r>
            <a:br>
              <a:rPr lang="en-US" dirty="0"/>
            </a:br>
            <a:r>
              <a:rPr lang="en-US" dirty="0"/>
              <a:t>Tracking Job Inventory Updates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grpSp>
        <p:nvGrpSpPr>
          <p:cNvPr id="5" name="Timer"/>
          <p:cNvGrpSpPr/>
          <p:nvPr/>
        </p:nvGrpSpPr>
        <p:grpSpPr>
          <a:xfrm>
            <a:off x="7643834" y="71414"/>
            <a:ext cx="1428760" cy="660399"/>
            <a:chOff x="7500958" y="5214950"/>
            <a:chExt cx="1428760" cy="660399"/>
          </a:xfrm>
        </p:grpSpPr>
        <p:sp>
          <p:nvSpPr>
            <p:cNvPr id="6" name="Rounded Rectangle 5"/>
            <p:cNvSpPr/>
            <p:nvPr/>
          </p:nvSpPr>
          <p:spPr bwMode="auto">
            <a:xfrm>
              <a:off x="8001024" y="5357826"/>
              <a:ext cx="928694" cy="35719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r>
                <a:rPr lang="en-US" sz="1400" dirty="0">
                  <a:solidFill>
                    <a:schemeClr val="tx1"/>
                  </a:solidFill>
                </a:rPr>
                <a:t>30</a:t>
              </a:r>
              <a:r>
                <a:rPr kumimoji="0" lang="en-US" sz="1400" i="0" u="none" strike="noStrike" cap="none" normalizeH="0" baseline="0" dirty="0">
                  <a:ln>
                    <a:noFill/>
                  </a:ln>
                  <a:solidFill>
                    <a:schemeClr val="tx1"/>
                  </a:solidFill>
                  <a:effectLst/>
                </a:rPr>
                <a:t> min</a:t>
              </a:r>
            </a:p>
          </p:txBody>
        </p:sp>
        <p:pic>
          <p:nvPicPr>
            <p:cNvPr id="7" name="Picture 9" descr="95"/>
            <p:cNvPicPr>
              <a:picLocks noChangeAspect="1" noChangeArrowheads="1"/>
            </p:cNvPicPr>
            <p:nvPr/>
          </p:nvPicPr>
          <p:blipFill>
            <a:blip r:embed="rId3" cstate="print"/>
            <a:srcRect/>
            <a:stretch>
              <a:fillRect/>
            </a:stretch>
          </p:blipFill>
          <p:spPr bwMode="auto">
            <a:xfrm>
              <a:off x="7500958" y="5214950"/>
              <a:ext cx="660400" cy="660399"/>
            </a:xfrm>
            <a:prstGeom prst="rect">
              <a:avLst/>
            </a:prstGeom>
            <a:noFill/>
            <a:ln w="9525">
              <a:noFill/>
              <a:miter lim="800000"/>
              <a:headEnd/>
              <a:tailEnd/>
            </a:ln>
          </p:spPr>
        </p:pic>
      </p:grpSp>
      <p:grpSp>
        <p:nvGrpSpPr>
          <p:cNvPr id="8" name="Lab Logo"/>
          <p:cNvGrpSpPr/>
          <p:nvPr/>
        </p:nvGrpSpPr>
        <p:grpSpPr>
          <a:xfrm>
            <a:off x="4071934" y="5857892"/>
            <a:ext cx="1071547" cy="888988"/>
            <a:chOff x="517514" y="1414462"/>
            <a:chExt cx="1071547" cy="888988"/>
          </a:xfrm>
        </p:grpSpPr>
        <p:pic>
          <p:nvPicPr>
            <p:cNvPr id="9" name="Picture 20" descr="InTouch PC (On)"/>
            <p:cNvPicPr>
              <a:picLocks noChangeAspect="1" noChangeArrowheads="1"/>
            </p:cNvPicPr>
            <p:nvPr/>
          </p:nvPicPr>
          <p:blipFill>
            <a:blip r:embed="rId4" cstate="print"/>
            <a:srcRect/>
            <a:stretch>
              <a:fillRect/>
            </a:stretch>
          </p:blipFill>
          <p:spPr bwMode="auto">
            <a:xfrm>
              <a:off x="517514" y="1414462"/>
              <a:ext cx="872942" cy="728654"/>
            </a:xfrm>
            <a:prstGeom prst="rect">
              <a:avLst/>
            </a:prstGeom>
            <a:noFill/>
            <a:ln w="9525">
              <a:noFill/>
              <a:miter lim="800000"/>
              <a:headEnd/>
              <a:tailEnd/>
            </a:ln>
          </p:spPr>
        </p:pic>
        <p:pic>
          <p:nvPicPr>
            <p:cNvPr id="10" name="Picture 9" descr="146"/>
            <p:cNvPicPr>
              <a:picLocks noChangeAspect="1" noChangeArrowheads="1"/>
            </p:cNvPicPr>
            <p:nvPr/>
          </p:nvPicPr>
          <p:blipFill>
            <a:blip r:embed="rId5" cstate="print"/>
            <a:srcRect/>
            <a:stretch>
              <a:fillRect/>
            </a:stretch>
          </p:blipFill>
          <p:spPr bwMode="auto">
            <a:xfrm>
              <a:off x="1000100" y="1714488"/>
              <a:ext cx="588961" cy="588962"/>
            </a:xfrm>
            <a:prstGeom prst="rect">
              <a:avLst/>
            </a:prstGeom>
            <a:noFill/>
            <a:ln w="9525">
              <a:noFill/>
              <a:miter lim="800000"/>
              <a:headEnd/>
              <a:tailEnd/>
            </a:ln>
          </p:spPr>
        </p:pic>
      </p:grpSp>
      <p:pic>
        <p:nvPicPr>
          <p:cNvPr id="8194" name="Picture 2" descr="D:\GeneralShare\MES 4.0 PPT\Update Inventory.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1528293"/>
            <a:ext cx="6881170" cy="4709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136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by tm">
  <a:themeElements>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tandby t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tandby tm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tandby tm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tandby tm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2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2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2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3">
  <a:themeElements>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3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3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4">
  <a:themeElements>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4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4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5">
  <a:themeElements>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5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5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pening/Closure">
  <a:themeElements>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Opening/Closure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Opening/Closure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new_corp_w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0" fontAlgn="base" latinLnBrk="0" hangingPunct="0">
          <a:lnSpc>
            <a:spcPct val="9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new_corp_ww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_corp_ww 2">
        <a:dk1>
          <a:srgbClr val="7E7E7E"/>
        </a:dk1>
        <a:lt1>
          <a:srgbClr val="FFDC00"/>
        </a:lt1>
        <a:dk2>
          <a:srgbClr val="000066"/>
        </a:dk2>
        <a:lt2>
          <a:srgbClr val="FFFFFF"/>
        </a:lt2>
        <a:accent1>
          <a:srgbClr val="9431BD"/>
        </a:accent1>
        <a:accent2>
          <a:srgbClr val="BD3194"/>
        </a:accent2>
        <a:accent3>
          <a:srgbClr val="AAAAB8"/>
        </a:accent3>
        <a:accent4>
          <a:srgbClr val="DABC00"/>
        </a:accent4>
        <a:accent5>
          <a:srgbClr val="C8ADDB"/>
        </a:accent5>
        <a:accent6>
          <a:srgbClr val="AB2B86"/>
        </a:accent6>
        <a:hlink>
          <a:srgbClr val="3194BD"/>
        </a:hlink>
        <a:folHlink>
          <a:srgbClr val="B2B2B2"/>
        </a:folHlink>
      </a:clrScheme>
      <a:clrMap bg1="dk2" tx1="lt1" bg2="dk1" tx2="lt2" accent1="accent1" accent2="accent2" accent3="accent3" accent4="accent4" accent5="accent5" accent6="accent6" hlink="hlink" folHlink="folHlink"/>
    </a:extraClrScheme>
    <a:extraClrScheme>
      <a:clrScheme name="new_corp_ww 3">
        <a:dk1>
          <a:srgbClr val="FF3300"/>
        </a:dk1>
        <a:lt1>
          <a:srgbClr val="FFFFFF"/>
        </a:lt1>
        <a:dk2>
          <a:srgbClr val="000066"/>
        </a:dk2>
        <a:lt2>
          <a:srgbClr val="7E7E7E"/>
        </a:lt2>
        <a:accent1>
          <a:srgbClr val="9431BD"/>
        </a:accent1>
        <a:accent2>
          <a:srgbClr val="BD3194"/>
        </a:accent2>
        <a:accent3>
          <a:srgbClr val="FFFFFF"/>
        </a:accent3>
        <a:accent4>
          <a:srgbClr val="DA2A00"/>
        </a:accent4>
        <a:accent5>
          <a:srgbClr val="C8ADDB"/>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4">
        <a:dk1>
          <a:srgbClr val="000000"/>
        </a:dk1>
        <a:lt1>
          <a:srgbClr val="FFFFFF"/>
        </a:lt1>
        <a:dk2>
          <a:srgbClr val="FFFFFF"/>
        </a:dk2>
        <a:lt2>
          <a:srgbClr val="B2B2B2"/>
        </a:lt2>
        <a:accent1>
          <a:srgbClr val="990099"/>
        </a:accent1>
        <a:accent2>
          <a:srgbClr val="BD3194"/>
        </a:accent2>
        <a:accent3>
          <a:srgbClr val="FFFFFF"/>
        </a:accent3>
        <a:accent4>
          <a:srgbClr val="000000"/>
        </a:accent4>
        <a:accent5>
          <a:srgbClr val="CAAACA"/>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5">
        <a:dk1>
          <a:srgbClr val="000000"/>
        </a:dk1>
        <a:lt1>
          <a:srgbClr val="FFFFFF"/>
        </a:lt1>
        <a:dk2>
          <a:srgbClr val="FFFFFF"/>
        </a:dk2>
        <a:lt2>
          <a:srgbClr val="B2B2B2"/>
        </a:lt2>
        <a:accent1>
          <a:srgbClr val="5A4099"/>
        </a:accent1>
        <a:accent2>
          <a:srgbClr val="9D17A0"/>
        </a:accent2>
        <a:accent3>
          <a:srgbClr val="FFFFFF"/>
        </a:accent3>
        <a:accent4>
          <a:srgbClr val="000000"/>
        </a:accent4>
        <a:accent5>
          <a:srgbClr val="B5AFCA"/>
        </a:accent5>
        <a:accent6>
          <a:srgbClr val="8E1491"/>
        </a:accent6>
        <a:hlink>
          <a:srgbClr val="00A0A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961EEE6ED77646B26AABD0ADB416BA" ma:contentTypeVersion="0" ma:contentTypeDescription="Create a new document." ma:contentTypeScope="" ma:versionID="1fe26b8d1ce59ce6fcf8438aba1ff29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DF87743-C770-4909-8114-DEA485135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8333378-B8CE-4525-900D-3485F77E6923}">
  <ds:schemaRefs>
    <ds:schemaRef ds:uri="http://schemas.microsoft.com/sharepoint/v3/contenttype/forms"/>
  </ds:schemaRefs>
</ds:datastoreItem>
</file>

<file path=customXml/itemProps3.xml><?xml version="1.0" encoding="utf-8"?>
<ds:datastoreItem xmlns:ds="http://schemas.openxmlformats.org/officeDocument/2006/customXml" ds:itemID="{F0A8A5A9-8249-45C4-B466-87D8CEE9F318}">
  <ds:schemaRefs>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16508</TotalTime>
  <Words>144</Words>
  <Application>Microsoft Office PowerPoint</Application>
  <PresentationFormat>On-screen Show (4:3)</PresentationFormat>
  <Paragraphs>76</Paragraphs>
  <Slides>5</Slides>
  <Notes>5</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5</vt:i4>
      </vt:variant>
    </vt:vector>
  </HeadingPairs>
  <TitlesOfParts>
    <vt:vector size="17" baseType="lpstr">
      <vt:lpstr>Arial</vt:lpstr>
      <vt:lpstr>Calibri</vt:lpstr>
      <vt:lpstr>Verdana</vt:lpstr>
      <vt:lpstr>Standby tm</vt:lpstr>
      <vt:lpstr>Section Divider 1</vt:lpstr>
      <vt:lpstr>Section Divider 2</vt:lpstr>
      <vt:lpstr>Section Divider 3</vt:lpstr>
      <vt:lpstr>Section Divider 4</vt:lpstr>
      <vt:lpstr>Section Divider 5</vt:lpstr>
      <vt:lpstr>Opening/Closure</vt:lpstr>
      <vt:lpstr>1_Section Divider 1</vt:lpstr>
      <vt:lpstr>new_corp_ww</vt:lpstr>
      <vt:lpstr>7</vt:lpstr>
      <vt:lpstr>Wonderware MES 4.0 - Operations</vt:lpstr>
      <vt:lpstr>Storage Exec Attributes</vt:lpstr>
      <vt:lpstr>Lab 19 Managing Inventory Lots</vt:lpstr>
      <vt:lpstr>Lab 20 Tracking Job Inventory Updates</vt:lpstr>
    </vt:vector>
  </TitlesOfParts>
  <Company>Invensys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Invensys Learning Services</dc:title>
  <dc:creator>Eric Enet</dc:creator>
  <cp:keywords>Training</cp:keywords>
  <dc:description>Invensys Learning Services PowerPoint presentation template.
Samples included are for Wonderware courses.</dc:description>
  <cp:lastModifiedBy>sachin bhavsar</cp:lastModifiedBy>
  <cp:revision>683</cp:revision>
  <dcterms:created xsi:type="dcterms:W3CDTF">2009-09-28T11:17:04Z</dcterms:created>
  <dcterms:modified xsi:type="dcterms:W3CDTF">2020-02-10T05:32:19Z</dcterms:modified>
  <cp:contentStatus>Rev 2</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0x01010031961EEE6ED77646B26AABD0ADB416BA</vt:lpwstr>
  </property>
</Properties>
</file>