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7710" r:id="rId2"/>
    <p:sldMasterId id="2147487724" r:id="rId3"/>
    <p:sldMasterId id="2147487783" r:id="rId4"/>
    <p:sldMasterId id="2147487801" r:id="rId5"/>
  </p:sldMasterIdLst>
  <p:notesMasterIdLst>
    <p:notesMasterId r:id="rId38"/>
  </p:notesMasterIdLst>
  <p:handoutMasterIdLst>
    <p:handoutMasterId r:id="rId39"/>
  </p:handoutMasterIdLst>
  <p:sldIdLst>
    <p:sldId id="545" r:id="rId6"/>
    <p:sldId id="536" r:id="rId7"/>
    <p:sldId id="472" r:id="rId8"/>
    <p:sldId id="570" r:id="rId9"/>
    <p:sldId id="571" r:id="rId10"/>
    <p:sldId id="572" r:id="rId11"/>
    <p:sldId id="575" r:id="rId12"/>
    <p:sldId id="516" r:id="rId13"/>
    <p:sldId id="576" r:id="rId14"/>
    <p:sldId id="577" r:id="rId15"/>
    <p:sldId id="579" r:id="rId16"/>
    <p:sldId id="581" r:id="rId17"/>
    <p:sldId id="583" r:id="rId18"/>
    <p:sldId id="584" r:id="rId19"/>
    <p:sldId id="585" r:id="rId20"/>
    <p:sldId id="582" r:id="rId21"/>
    <p:sldId id="587" r:id="rId22"/>
    <p:sldId id="588" r:id="rId23"/>
    <p:sldId id="589" r:id="rId24"/>
    <p:sldId id="590" r:id="rId25"/>
    <p:sldId id="591" r:id="rId26"/>
    <p:sldId id="592" r:id="rId27"/>
    <p:sldId id="593" r:id="rId28"/>
    <p:sldId id="594" r:id="rId29"/>
    <p:sldId id="595" r:id="rId30"/>
    <p:sldId id="596" r:id="rId31"/>
    <p:sldId id="597" r:id="rId32"/>
    <p:sldId id="598" r:id="rId33"/>
    <p:sldId id="586" r:id="rId34"/>
    <p:sldId id="573" r:id="rId35"/>
    <p:sldId id="543" r:id="rId36"/>
    <p:sldId id="466" r:id="rId37"/>
  </p:sldIdLst>
  <p:sldSz cx="9144000" cy="6858000" type="screen4x3"/>
  <p:notesSz cx="6881813" cy="9296400"/>
  <p:defaultTextStyle>
    <a:defPPr>
      <a:defRPr lang="zh-TW"/>
    </a:defPPr>
    <a:lvl1pPr algn="l" rtl="0" fontAlgn="t">
      <a:spcBef>
        <a:spcPct val="0"/>
      </a:spcBef>
      <a:spcAft>
        <a:spcPct val="0"/>
      </a:spcAft>
      <a:defRPr kumimoji="1" sz="2400" u="sng" kern="1200">
        <a:solidFill>
          <a:schemeClr val="bg1"/>
        </a:solidFill>
        <a:latin typeface="Times" pitchFamily="18" charset="0"/>
        <a:ea typeface="+mn-ea"/>
        <a:cs typeface="+mn-cs"/>
      </a:defRPr>
    </a:lvl1pPr>
    <a:lvl2pPr marL="457200" algn="l" rtl="0" fontAlgn="t">
      <a:spcBef>
        <a:spcPct val="0"/>
      </a:spcBef>
      <a:spcAft>
        <a:spcPct val="0"/>
      </a:spcAft>
      <a:defRPr kumimoji="1" sz="2400" u="sng" kern="1200">
        <a:solidFill>
          <a:schemeClr val="bg1"/>
        </a:solidFill>
        <a:latin typeface="Times" pitchFamily="18" charset="0"/>
        <a:ea typeface="+mn-ea"/>
        <a:cs typeface="+mn-cs"/>
      </a:defRPr>
    </a:lvl2pPr>
    <a:lvl3pPr marL="914400" algn="l" rtl="0" fontAlgn="t">
      <a:spcBef>
        <a:spcPct val="0"/>
      </a:spcBef>
      <a:spcAft>
        <a:spcPct val="0"/>
      </a:spcAft>
      <a:defRPr kumimoji="1" sz="2400" u="sng" kern="1200">
        <a:solidFill>
          <a:schemeClr val="bg1"/>
        </a:solidFill>
        <a:latin typeface="Times" pitchFamily="18" charset="0"/>
        <a:ea typeface="+mn-ea"/>
        <a:cs typeface="+mn-cs"/>
      </a:defRPr>
    </a:lvl3pPr>
    <a:lvl4pPr marL="1371600" algn="l" rtl="0" fontAlgn="t">
      <a:spcBef>
        <a:spcPct val="0"/>
      </a:spcBef>
      <a:spcAft>
        <a:spcPct val="0"/>
      </a:spcAft>
      <a:defRPr kumimoji="1" sz="2400" u="sng" kern="1200">
        <a:solidFill>
          <a:schemeClr val="bg1"/>
        </a:solidFill>
        <a:latin typeface="Times" pitchFamily="18" charset="0"/>
        <a:ea typeface="+mn-ea"/>
        <a:cs typeface="+mn-cs"/>
      </a:defRPr>
    </a:lvl4pPr>
    <a:lvl5pPr marL="1828800" algn="l" rtl="0" fontAlgn="t">
      <a:spcBef>
        <a:spcPct val="0"/>
      </a:spcBef>
      <a:spcAft>
        <a:spcPct val="0"/>
      </a:spcAft>
      <a:defRPr kumimoji="1" sz="2400" u="sng" kern="1200">
        <a:solidFill>
          <a:schemeClr val="bg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u="sng" kern="1200">
        <a:solidFill>
          <a:schemeClr val="bg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u="sng" kern="1200">
        <a:solidFill>
          <a:schemeClr val="bg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u="sng" kern="1200">
        <a:solidFill>
          <a:schemeClr val="bg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u="sng" kern="1200">
        <a:solidFill>
          <a:schemeClr val="bg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22BF1"/>
    <a:srgbClr val="0000FF"/>
    <a:srgbClr val="6699FF"/>
    <a:srgbClr val="800000"/>
    <a:srgbClr val="009999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8627" autoAdjust="0"/>
  </p:normalViewPr>
  <p:slideViewPr>
    <p:cSldViewPr>
      <p:cViewPr varScale="1">
        <p:scale>
          <a:sx n="87" d="100"/>
          <a:sy n="87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Relationship Id="rId4" Type="http://schemas.openxmlformats.org/officeDocument/2006/relationships/image" Target="../media/image7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Relationship Id="rId4" Type="http://schemas.openxmlformats.org/officeDocument/2006/relationships/image" Target="../media/image77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pixabay.com/en/development-icon-development-concept-3335977/" TargetMode="External"/><Relationship Id="rId1" Type="http://schemas.openxmlformats.org/officeDocument/2006/relationships/image" Target="../media/image52.jpe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Relationship Id="rId4" Type="http://schemas.openxmlformats.org/officeDocument/2006/relationships/image" Target="../media/image73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Relationship Id="rId4" Type="http://schemas.openxmlformats.org/officeDocument/2006/relationships/image" Target="../media/image77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pixabay.com/en/development-icon-development-concept-3335977/" TargetMode="External"/><Relationship Id="rId1" Type="http://schemas.openxmlformats.org/officeDocument/2006/relationships/image" Target="../media/image52.jpe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01D02-783E-449F-8651-B75ED8863CE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EFC91-A673-40C7-A614-5E1964A8147E}">
      <dgm:prSet phldrT="[Text]"/>
      <dgm:spPr/>
      <dgm:t>
        <a:bodyPr/>
        <a:lstStyle/>
        <a:p>
          <a:r>
            <a:rPr lang="en-US" dirty="0"/>
            <a:t>Agenda</a:t>
          </a:r>
        </a:p>
      </dgm:t>
    </dgm:pt>
    <dgm:pt modelId="{352B49F1-1EED-4E49-B8DD-AACC9506CB0B}" type="parTrans" cxnId="{1CC4F4DB-0A8C-40AA-A31A-D99F8688D2B5}">
      <dgm:prSet/>
      <dgm:spPr/>
      <dgm:t>
        <a:bodyPr/>
        <a:lstStyle/>
        <a:p>
          <a:endParaRPr lang="en-US"/>
        </a:p>
      </dgm:t>
    </dgm:pt>
    <dgm:pt modelId="{11681669-D18B-4A33-ABD1-314B1865BEEF}" type="sibTrans" cxnId="{1CC4F4DB-0A8C-40AA-A31A-D99F8688D2B5}">
      <dgm:prSet/>
      <dgm:spPr/>
      <dgm:t>
        <a:bodyPr/>
        <a:lstStyle/>
        <a:p>
          <a:endParaRPr lang="en-US"/>
        </a:p>
      </dgm:t>
    </dgm:pt>
    <dgm:pt modelId="{B4BC8BD2-5808-490A-8526-CC54550E4341}" type="pres">
      <dgm:prSet presAssocID="{FA001D02-783E-449F-8651-B75ED8863CE8}" presName="linear" presStyleCnt="0">
        <dgm:presLayoutVars>
          <dgm:dir/>
          <dgm:resizeHandles val="exact"/>
        </dgm:presLayoutVars>
      </dgm:prSet>
      <dgm:spPr/>
    </dgm:pt>
    <dgm:pt modelId="{E54BCD1D-C549-46C3-B8D0-A4AF84F6D394}" type="pres">
      <dgm:prSet presAssocID="{3C2EFC91-A673-40C7-A614-5E1964A8147E}" presName="comp" presStyleCnt="0"/>
      <dgm:spPr/>
    </dgm:pt>
    <dgm:pt modelId="{3EBA6428-F2F2-4EE3-AC61-C42447FADA62}" type="pres">
      <dgm:prSet presAssocID="{3C2EFC91-A673-40C7-A614-5E1964A8147E}" presName="box" presStyleLbl="node1" presStyleIdx="0" presStyleCnt="1"/>
      <dgm:spPr/>
    </dgm:pt>
    <dgm:pt modelId="{C15530C7-0F22-43D4-8E08-E59DB94993E9}" type="pres">
      <dgm:prSet presAssocID="{3C2EFC91-A673-40C7-A614-5E1964A8147E}" presName="img" presStyleLbl="fgImgPlace1" presStyleIdx="0" presStyleCnt="1" custScaleX="55462" custScaleY="125000" custLinFactNeighborX="-168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DF3806-A74E-47E9-8D30-F5E59BCDF9A2}" type="pres">
      <dgm:prSet presAssocID="{3C2EFC91-A673-40C7-A614-5E1964A8147E}" presName="text" presStyleLbl="node1" presStyleIdx="0" presStyleCnt="1">
        <dgm:presLayoutVars>
          <dgm:bulletEnabled val="1"/>
        </dgm:presLayoutVars>
      </dgm:prSet>
      <dgm:spPr/>
    </dgm:pt>
  </dgm:ptLst>
  <dgm:cxnLst>
    <dgm:cxn modelId="{30C9A810-262E-4F4E-A675-1FECAC8905D5}" type="presOf" srcId="{3C2EFC91-A673-40C7-A614-5E1964A8147E}" destId="{3EBA6428-F2F2-4EE3-AC61-C42447FADA62}" srcOrd="0" destOrd="0" presId="urn:microsoft.com/office/officeart/2005/8/layout/vList4#1"/>
    <dgm:cxn modelId="{BBF2C423-6AA1-4253-B8BD-4AE8EBAC96E9}" type="presOf" srcId="{FA001D02-783E-449F-8651-B75ED8863CE8}" destId="{B4BC8BD2-5808-490A-8526-CC54550E4341}" srcOrd="0" destOrd="0" presId="urn:microsoft.com/office/officeart/2005/8/layout/vList4#1"/>
    <dgm:cxn modelId="{9EBF3458-7C37-4360-BF69-3C863C35C597}" type="presOf" srcId="{3C2EFC91-A673-40C7-A614-5E1964A8147E}" destId="{80DF3806-A74E-47E9-8D30-F5E59BCDF9A2}" srcOrd="1" destOrd="0" presId="urn:microsoft.com/office/officeart/2005/8/layout/vList4#1"/>
    <dgm:cxn modelId="{1CC4F4DB-0A8C-40AA-A31A-D99F8688D2B5}" srcId="{FA001D02-783E-449F-8651-B75ED8863CE8}" destId="{3C2EFC91-A673-40C7-A614-5E1964A8147E}" srcOrd="0" destOrd="0" parTransId="{352B49F1-1EED-4E49-B8DD-AACC9506CB0B}" sibTransId="{11681669-D18B-4A33-ABD1-314B1865BEEF}"/>
    <dgm:cxn modelId="{AFDDF8E7-AAC5-41BB-B9B9-A2200B125AA8}" type="presParOf" srcId="{B4BC8BD2-5808-490A-8526-CC54550E4341}" destId="{E54BCD1D-C549-46C3-B8D0-A4AF84F6D394}" srcOrd="0" destOrd="0" presId="urn:microsoft.com/office/officeart/2005/8/layout/vList4#1"/>
    <dgm:cxn modelId="{DB58ECDE-CD83-425D-97E8-DA102BD275EC}" type="presParOf" srcId="{E54BCD1D-C549-46C3-B8D0-A4AF84F6D394}" destId="{3EBA6428-F2F2-4EE3-AC61-C42447FADA62}" srcOrd="0" destOrd="0" presId="urn:microsoft.com/office/officeart/2005/8/layout/vList4#1"/>
    <dgm:cxn modelId="{A0827138-147D-46C9-A6E8-F4A24231EA11}" type="presParOf" srcId="{E54BCD1D-C549-46C3-B8D0-A4AF84F6D394}" destId="{C15530C7-0F22-43D4-8E08-E59DB94993E9}" srcOrd="1" destOrd="0" presId="urn:microsoft.com/office/officeart/2005/8/layout/vList4#1"/>
    <dgm:cxn modelId="{0B7CE914-4DE6-4D5A-94AC-4FBCE17357FE}" type="presParOf" srcId="{E54BCD1D-C549-46C3-B8D0-A4AF84F6D394}" destId="{80DF3806-A74E-47E9-8D30-F5E59BCDF9A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AF8DBD-DB54-4FC1-A306-7E0FF4D8D9F2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</dgm:pt>
    <dgm:pt modelId="{A3552C96-2FBE-48AF-99EE-23B16F9BBAA8}">
      <dgm:prSet phldrT="[Text]"/>
      <dgm:spPr/>
      <dgm:t>
        <a:bodyPr/>
        <a:lstStyle/>
        <a:p>
          <a:r>
            <a:rPr lang="en-IN" dirty="0"/>
            <a:t>Oil and Gas, </a:t>
          </a:r>
          <a:r>
            <a:rPr lang="en-IN" dirty="0" err="1"/>
            <a:t>Piepline</a:t>
          </a:r>
          <a:endParaRPr lang="en-US" dirty="0"/>
        </a:p>
      </dgm:t>
    </dgm:pt>
    <dgm:pt modelId="{0690DBC1-0B3E-4328-8BD0-B81AE7F8D08A}" type="parTrans" cxnId="{A7711483-9018-456E-AFD0-A0D9B10BF744}">
      <dgm:prSet/>
      <dgm:spPr/>
      <dgm:t>
        <a:bodyPr/>
        <a:lstStyle/>
        <a:p>
          <a:endParaRPr lang="en-US"/>
        </a:p>
      </dgm:t>
    </dgm:pt>
    <dgm:pt modelId="{9C6F5599-789B-417F-82BD-3348F17089CB}" type="sibTrans" cxnId="{A7711483-9018-456E-AFD0-A0D9B10BF744}">
      <dgm:prSet/>
      <dgm:spPr/>
      <dgm:t>
        <a:bodyPr/>
        <a:lstStyle/>
        <a:p>
          <a:endParaRPr lang="en-US"/>
        </a:p>
      </dgm:t>
    </dgm:pt>
    <dgm:pt modelId="{83B53AB2-77E7-4B9D-B477-4EC0BD7DB413}">
      <dgm:prSet phldrT="[Text]"/>
      <dgm:spPr/>
      <dgm:t>
        <a:bodyPr/>
        <a:lstStyle/>
        <a:p>
          <a:r>
            <a:rPr lang="en-IN" dirty="0"/>
            <a:t>Power Sector</a:t>
          </a:r>
          <a:endParaRPr lang="en-US" dirty="0"/>
        </a:p>
      </dgm:t>
    </dgm:pt>
    <dgm:pt modelId="{650BDAD1-AAFC-4812-BD62-26E745826E2E}" type="parTrans" cxnId="{68D3B6B1-A6DF-45B7-8320-84C1C7E501F5}">
      <dgm:prSet/>
      <dgm:spPr/>
      <dgm:t>
        <a:bodyPr/>
        <a:lstStyle/>
        <a:p>
          <a:endParaRPr lang="en-US"/>
        </a:p>
      </dgm:t>
    </dgm:pt>
    <dgm:pt modelId="{77BE501A-B680-49BA-8600-F4F5D437671D}" type="sibTrans" cxnId="{68D3B6B1-A6DF-45B7-8320-84C1C7E501F5}">
      <dgm:prSet/>
      <dgm:spPr/>
      <dgm:t>
        <a:bodyPr/>
        <a:lstStyle/>
        <a:p>
          <a:endParaRPr lang="en-US"/>
        </a:p>
      </dgm:t>
    </dgm:pt>
    <dgm:pt modelId="{601C0EFA-F9BF-4B7B-A0A3-B9B9432BD9D9}">
      <dgm:prSet phldrT="[Text]"/>
      <dgm:spPr/>
      <dgm:t>
        <a:bodyPr/>
        <a:lstStyle/>
        <a:p>
          <a:r>
            <a:rPr lang="en-IN" dirty="0"/>
            <a:t>Water and Waste Water</a:t>
          </a:r>
          <a:endParaRPr lang="en-US" dirty="0"/>
        </a:p>
      </dgm:t>
    </dgm:pt>
    <dgm:pt modelId="{5137BBF0-E264-416F-905C-52B7ECBCAF47}" type="parTrans" cxnId="{FD7BC3D7-16AF-41BF-A74D-4C107C939452}">
      <dgm:prSet/>
      <dgm:spPr/>
      <dgm:t>
        <a:bodyPr/>
        <a:lstStyle/>
        <a:p>
          <a:endParaRPr lang="en-US"/>
        </a:p>
      </dgm:t>
    </dgm:pt>
    <dgm:pt modelId="{C3053E4D-334D-4D95-916D-1F5300E474B7}" type="sibTrans" cxnId="{FD7BC3D7-16AF-41BF-A74D-4C107C939452}">
      <dgm:prSet/>
      <dgm:spPr/>
      <dgm:t>
        <a:bodyPr/>
        <a:lstStyle/>
        <a:p>
          <a:endParaRPr lang="en-US"/>
        </a:p>
      </dgm:t>
    </dgm:pt>
    <dgm:pt modelId="{E30C2553-BFED-465E-8907-9872E16049C3}">
      <dgm:prSet phldrT="[Text]"/>
      <dgm:spPr/>
      <dgm:t>
        <a:bodyPr/>
        <a:lstStyle/>
        <a:p>
          <a:r>
            <a:rPr lang="en-IN" dirty="0"/>
            <a:t>Chemical</a:t>
          </a:r>
          <a:endParaRPr lang="en-US" dirty="0"/>
        </a:p>
      </dgm:t>
    </dgm:pt>
    <dgm:pt modelId="{5B6E2B9D-57D5-4B00-976A-D0F76BF67799}" type="parTrans" cxnId="{E557FB75-A6A7-47E6-B0E5-D796EB71D8C7}">
      <dgm:prSet/>
      <dgm:spPr/>
      <dgm:t>
        <a:bodyPr/>
        <a:lstStyle/>
        <a:p>
          <a:endParaRPr lang="en-US"/>
        </a:p>
      </dgm:t>
    </dgm:pt>
    <dgm:pt modelId="{5EF9C924-6455-40DA-AEAB-1BEADCABB812}" type="sibTrans" cxnId="{E557FB75-A6A7-47E6-B0E5-D796EB71D8C7}">
      <dgm:prSet/>
      <dgm:spPr/>
      <dgm:t>
        <a:bodyPr/>
        <a:lstStyle/>
        <a:p>
          <a:endParaRPr lang="en-US"/>
        </a:p>
      </dgm:t>
    </dgm:pt>
    <dgm:pt modelId="{F254028D-1324-4432-A87D-80675F4B3A86}" type="pres">
      <dgm:prSet presAssocID="{D6AF8DBD-DB54-4FC1-A306-7E0FF4D8D9F2}" presName="Name0" presStyleCnt="0">
        <dgm:presLayoutVars>
          <dgm:dir/>
          <dgm:resizeHandles val="exact"/>
        </dgm:presLayoutVars>
      </dgm:prSet>
      <dgm:spPr/>
    </dgm:pt>
    <dgm:pt modelId="{CF05BF24-ADA3-44AE-A2F8-B8EE5240020A}" type="pres">
      <dgm:prSet presAssocID="{D6AF8DBD-DB54-4FC1-A306-7E0FF4D8D9F2}" presName="fgShape" presStyleLbl="fgShp" presStyleIdx="0" presStyleCnt="1"/>
      <dgm:spPr/>
    </dgm:pt>
    <dgm:pt modelId="{1BC67F9D-DB0D-4181-A43F-FDE152911D9C}" type="pres">
      <dgm:prSet presAssocID="{D6AF8DBD-DB54-4FC1-A306-7E0FF4D8D9F2}" presName="linComp" presStyleCnt="0"/>
      <dgm:spPr/>
    </dgm:pt>
    <dgm:pt modelId="{59DCA81B-45F6-4535-A64C-570DD30DAD07}" type="pres">
      <dgm:prSet presAssocID="{A3552C96-2FBE-48AF-99EE-23B16F9BBAA8}" presName="compNode" presStyleCnt="0"/>
      <dgm:spPr/>
    </dgm:pt>
    <dgm:pt modelId="{BA3241B8-04DA-40A7-8364-C082DC84EFE1}" type="pres">
      <dgm:prSet presAssocID="{A3552C96-2FBE-48AF-99EE-23B16F9BBAA8}" presName="bkgdShape" presStyleLbl="node1" presStyleIdx="0" presStyleCnt="4"/>
      <dgm:spPr/>
    </dgm:pt>
    <dgm:pt modelId="{89A956D8-E8AB-4378-BA85-39C922CF8B8B}" type="pres">
      <dgm:prSet presAssocID="{A3552C96-2FBE-48AF-99EE-23B16F9BBAA8}" presName="nodeTx" presStyleLbl="node1" presStyleIdx="0" presStyleCnt="4">
        <dgm:presLayoutVars>
          <dgm:bulletEnabled val="1"/>
        </dgm:presLayoutVars>
      </dgm:prSet>
      <dgm:spPr/>
    </dgm:pt>
    <dgm:pt modelId="{DFA27F05-8156-44E9-916F-3A70FC95E3BF}" type="pres">
      <dgm:prSet presAssocID="{A3552C96-2FBE-48AF-99EE-23B16F9BBAA8}" presName="invisiNode" presStyleLbl="node1" presStyleIdx="0" presStyleCnt="4"/>
      <dgm:spPr/>
    </dgm:pt>
    <dgm:pt modelId="{B2980B81-67D4-4C7E-9E2C-60E3296907BA}" type="pres">
      <dgm:prSet presAssocID="{A3552C96-2FBE-48AF-99EE-23B16F9BBAA8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888C23-B83C-4406-ABFB-14400E2BB7B7}" type="pres">
      <dgm:prSet presAssocID="{9C6F5599-789B-417F-82BD-3348F17089CB}" presName="sibTrans" presStyleLbl="sibTrans2D1" presStyleIdx="0" presStyleCnt="0"/>
      <dgm:spPr/>
    </dgm:pt>
    <dgm:pt modelId="{67B18B54-8277-416D-9533-3B37C2800350}" type="pres">
      <dgm:prSet presAssocID="{83B53AB2-77E7-4B9D-B477-4EC0BD7DB413}" presName="compNode" presStyleCnt="0"/>
      <dgm:spPr/>
    </dgm:pt>
    <dgm:pt modelId="{01ACF11A-25CB-4F61-9062-4A06336BD7F0}" type="pres">
      <dgm:prSet presAssocID="{83B53AB2-77E7-4B9D-B477-4EC0BD7DB413}" presName="bkgdShape" presStyleLbl="node1" presStyleIdx="1" presStyleCnt="4"/>
      <dgm:spPr/>
    </dgm:pt>
    <dgm:pt modelId="{4B4B46CD-DBF9-45F9-8557-118541FF6316}" type="pres">
      <dgm:prSet presAssocID="{83B53AB2-77E7-4B9D-B477-4EC0BD7DB413}" presName="nodeTx" presStyleLbl="node1" presStyleIdx="1" presStyleCnt="4">
        <dgm:presLayoutVars>
          <dgm:bulletEnabled val="1"/>
        </dgm:presLayoutVars>
      </dgm:prSet>
      <dgm:spPr/>
    </dgm:pt>
    <dgm:pt modelId="{93557AA5-7F14-4F6B-8E98-B8C50873FC99}" type="pres">
      <dgm:prSet presAssocID="{83B53AB2-77E7-4B9D-B477-4EC0BD7DB413}" presName="invisiNode" presStyleLbl="node1" presStyleIdx="1" presStyleCnt="4"/>
      <dgm:spPr/>
    </dgm:pt>
    <dgm:pt modelId="{F9E82C90-93AE-4DC8-A7A7-34F0E5E7C64E}" type="pres">
      <dgm:prSet presAssocID="{83B53AB2-77E7-4B9D-B477-4EC0BD7DB41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D994B5-BA97-4671-86F3-D49B13FCBE35}" type="pres">
      <dgm:prSet presAssocID="{77BE501A-B680-49BA-8600-F4F5D437671D}" presName="sibTrans" presStyleLbl="sibTrans2D1" presStyleIdx="0" presStyleCnt="0"/>
      <dgm:spPr/>
    </dgm:pt>
    <dgm:pt modelId="{EF58C11F-A087-4C7E-9C07-B7F27796B602}" type="pres">
      <dgm:prSet presAssocID="{601C0EFA-F9BF-4B7B-A0A3-B9B9432BD9D9}" presName="compNode" presStyleCnt="0"/>
      <dgm:spPr/>
    </dgm:pt>
    <dgm:pt modelId="{8CC6FC91-E7BE-4419-BB67-13CEBFD58875}" type="pres">
      <dgm:prSet presAssocID="{601C0EFA-F9BF-4B7B-A0A3-B9B9432BD9D9}" presName="bkgdShape" presStyleLbl="node1" presStyleIdx="2" presStyleCnt="4"/>
      <dgm:spPr/>
    </dgm:pt>
    <dgm:pt modelId="{15BBEF7C-D79B-4DEC-A034-67578D3A3460}" type="pres">
      <dgm:prSet presAssocID="{601C0EFA-F9BF-4B7B-A0A3-B9B9432BD9D9}" presName="nodeTx" presStyleLbl="node1" presStyleIdx="2" presStyleCnt="4">
        <dgm:presLayoutVars>
          <dgm:bulletEnabled val="1"/>
        </dgm:presLayoutVars>
      </dgm:prSet>
      <dgm:spPr/>
    </dgm:pt>
    <dgm:pt modelId="{B5837FCF-9F37-416A-9C8E-9B52D40E8C58}" type="pres">
      <dgm:prSet presAssocID="{601C0EFA-F9BF-4B7B-A0A3-B9B9432BD9D9}" presName="invisiNode" presStyleLbl="node1" presStyleIdx="2" presStyleCnt="4"/>
      <dgm:spPr/>
    </dgm:pt>
    <dgm:pt modelId="{F57E4EDC-EF4F-4E32-8737-5D2DE53648B9}" type="pres">
      <dgm:prSet presAssocID="{601C0EFA-F9BF-4B7B-A0A3-B9B9432BD9D9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56B4D08-0B28-4FE6-9E4E-BF8FFF062D2A}" type="pres">
      <dgm:prSet presAssocID="{C3053E4D-334D-4D95-916D-1F5300E474B7}" presName="sibTrans" presStyleLbl="sibTrans2D1" presStyleIdx="0" presStyleCnt="0"/>
      <dgm:spPr/>
    </dgm:pt>
    <dgm:pt modelId="{E030F2F4-EE2D-43AB-8413-9C01B278C301}" type="pres">
      <dgm:prSet presAssocID="{E30C2553-BFED-465E-8907-9872E16049C3}" presName="compNode" presStyleCnt="0"/>
      <dgm:spPr/>
    </dgm:pt>
    <dgm:pt modelId="{3ECEBD75-E462-440F-ABB3-F8F3B039DAC6}" type="pres">
      <dgm:prSet presAssocID="{E30C2553-BFED-465E-8907-9872E16049C3}" presName="bkgdShape" presStyleLbl="node1" presStyleIdx="3" presStyleCnt="4"/>
      <dgm:spPr/>
    </dgm:pt>
    <dgm:pt modelId="{7519EA9B-76A9-4712-8359-71187750DC16}" type="pres">
      <dgm:prSet presAssocID="{E30C2553-BFED-465E-8907-9872E16049C3}" presName="nodeTx" presStyleLbl="node1" presStyleIdx="3" presStyleCnt="4">
        <dgm:presLayoutVars>
          <dgm:bulletEnabled val="1"/>
        </dgm:presLayoutVars>
      </dgm:prSet>
      <dgm:spPr/>
    </dgm:pt>
    <dgm:pt modelId="{73E736E8-9F36-4F77-AAC6-F0F0F585077B}" type="pres">
      <dgm:prSet presAssocID="{E30C2553-BFED-465E-8907-9872E16049C3}" presName="invisiNode" presStyleLbl="node1" presStyleIdx="3" presStyleCnt="4"/>
      <dgm:spPr/>
    </dgm:pt>
    <dgm:pt modelId="{FE0A6923-1014-4F46-A1E2-9FBFF253A9FC}" type="pres">
      <dgm:prSet presAssocID="{E30C2553-BFED-465E-8907-9872E16049C3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1E02A1B-0D87-47D8-8236-8426D78FDFCF}" type="presOf" srcId="{9C6F5599-789B-417F-82BD-3348F17089CB}" destId="{BA888C23-B83C-4406-ABFB-14400E2BB7B7}" srcOrd="0" destOrd="0" presId="urn:microsoft.com/office/officeart/2005/8/layout/hList7"/>
    <dgm:cxn modelId="{CFC23B28-50D9-44F5-BFB9-E6AB6B7986DC}" type="presOf" srcId="{601C0EFA-F9BF-4B7B-A0A3-B9B9432BD9D9}" destId="{8CC6FC91-E7BE-4419-BB67-13CEBFD58875}" srcOrd="0" destOrd="0" presId="urn:microsoft.com/office/officeart/2005/8/layout/hList7"/>
    <dgm:cxn modelId="{2F67FB48-1E41-42FC-9F1F-2F4FCE237801}" type="presOf" srcId="{A3552C96-2FBE-48AF-99EE-23B16F9BBAA8}" destId="{BA3241B8-04DA-40A7-8364-C082DC84EFE1}" srcOrd="0" destOrd="0" presId="urn:microsoft.com/office/officeart/2005/8/layout/hList7"/>
    <dgm:cxn modelId="{E557FB75-A6A7-47E6-B0E5-D796EB71D8C7}" srcId="{D6AF8DBD-DB54-4FC1-A306-7E0FF4D8D9F2}" destId="{E30C2553-BFED-465E-8907-9872E16049C3}" srcOrd="3" destOrd="0" parTransId="{5B6E2B9D-57D5-4B00-976A-D0F76BF67799}" sibTransId="{5EF9C924-6455-40DA-AEAB-1BEADCABB812}"/>
    <dgm:cxn modelId="{272F8859-B329-4196-AFD0-44F7A03FE9DB}" type="presOf" srcId="{E30C2553-BFED-465E-8907-9872E16049C3}" destId="{7519EA9B-76A9-4712-8359-71187750DC16}" srcOrd="1" destOrd="0" presId="urn:microsoft.com/office/officeart/2005/8/layout/hList7"/>
    <dgm:cxn modelId="{29D42281-5C29-4314-A182-FE846B5EBBC0}" type="presOf" srcId="{77BE501A-B680-49BA-8600-F4F5D437671D}" destId="{7DD994B5-BA97-4671-86F3-D49B13FCBE35}" srcOrd="0" destOrd="0" presId="urn:microsoft.com/office/officeart/2005/8/layout/hList7"/>
    <dgm:cxn modelId="{A91EA082-4216-45D5-8411-3B1E03D7555A}" type="presOf" srcId="{D6AF8DBD-DB54-4FC1-A306-7E0FF4D8D9F2}" destId="{F254028D-1324-4432-A87D-80675F4B3A86}" srcOrd="0" destOrd="0" presId="urn:microsoft.com/office/officeart/2005/8/layout/hList7"/>
    <dgm:cxn modelId="{A7711483-9018-456E-AFD0-A0D9B10BF744}" srcId="{D6AF8DBD-DB54-4FC1-A306-7E0FF4D8D9F2}" destId="{A3552C96-2FBE-48AF-99EE-23B16F9BBAA8}" srcOrd="0" destOrd="0" parTransId="{0690DBC1-0B3E-4328-8BD0-B81AE7F8D08A}" sibTransId="{9C6F5599-789B-417F-82BD-3348F17089CB}"/>
    <dgm:cxn modelId="{1E158699-CADB-4A37-89A1-F804E504F9CE}" type="presOf" srcId="{A3552C96-2FBE-48AF-99EE-23B16F9BBAA8}" destId="{89A956D8-E8AB-4378-BA85-39C922CF8B8B}" srcOrd="1" destOrd="0" presId="urn:microsoft.com/office/officeart/2005/8/layout/hList7"/>
    <dgm:cxn modelId="{F965E6A6-4695-4CC4-9B2E-D4DED1AECD5C}" type="presOf" srcId="{601C0EFA-F9BF-4B7B-A0A3-B9B9432BD9D9}" destId="{15BBEF7C-D79B-4DEC-A034-67578D3A3460}" srcOrd="1" destOrd="0" presId="urn:microsoft.com/office/officeart/2005/8/layout/hList7"/>
    <dgm:cxn modelId="{68D3B6B1-A6DF-45B7-8320-84C1C7E501F5}" srcId="{D6AF8DBD-DB54-4FC1-A306-7E0FF4D8D9F2}" destId="{83B53AB2-77E7-4B9D-B477-4EC0BD7DB413}" srcOrd="1" destOrd="0" parTransId="{650BDAD1-AAFC-4812-BD62-26E745826E2E}" sibTransId="{77BE501A-B680-49BA-8600-F4F5D437671D}"/>
    <dgm:cxn modelId="{C4E9A7B7-6A34-4D09-BB90-DC0C09D14F6E}" type="presOf" srcId="{83B53AB2-77E7-4B9D-B477-4EC0BD7DB413}" destId="{01ACF11A-25CB-4F61-9062-4A06336BD7F0}" srcOrd="0" destOrd="0" presId="urn:microsoft.com/office/officeart/2005/8/layout/hList7"/>
    <dgm:cxn modelId="{FD7BC3D7-16AF-41BF-A74D-4C107C939452}" srcId="{D6AF8DBD-DB54-4FC1-A306-7E0FF4D8D9F2}" destId="{601C0EFA-F9BF-4B7B-A0A3-B9B9432BD9D9}" srcOrd="2" destOrd="0" parTransId="{5137BBF0-E264-416F-905C-52B7ECBCAF47}" sibTransId="{C3053E4D-334D-4D95-916D-1F5300E474B7}"/>
    <dgm:cxn modelId="{96A253E2-17A2-4ADA-AD56-097ECB36DCD8}" type="presOf" srcId="{83B53AB2-77E7-4B9D-B477-4EC0BD7DB413}" destId="{4B4B46CD-DBF9-45F9-8557-118541FF6316}" srcOrd="1" destOrd="0" presId="urn:microsoft.com/office/officeart/2005/8/layout/hList7"/>
    <dgm:cxn modelId="{EE2476E8-E501-402A-A56D-AAEA50993717}" type="presOf" srcId="{E30C2553-BFED-465E-8907-9872E16049C3}" destId="{3ECEBD75-E462-440F-ABB3-F8F3B039DAC6}" srcOrd="0" destOrd="0" presId="urn:microsoft.com/office/officeart/2005/8/layout/hList7"/>
    <dgm:cxn modelId="{FEDB82F8-583D-4945-8D08-0A2AE6505F50}" type="presOf" srcId="{C3053E4D-334D-4D95-916D-1F5300E474B7}" destId="{656B4D08-0B28-4FE6-9E4E-BF8FFF062D2A}" srcOrd="0" destOrd="0" presId="urn:microsoft.com/office/officeart/2005/8/layout/hList7"/>
    <dgm:cxn modelId="{F374920F-7C30-4081-BD77-C1017953D9E3}" type="presParOf" srcId="{F254028D-1324-4432-A87D-80675F4B3A86}" destId="{CF05BF24-ADA3-44AE-A2F8-B8EE5240020A}" srcOrd="0" destOrd="0" presId="urn:microsoft.com/office/officeart/2005/8/layout/hList7"/>
    <dgm:cxn modelId="{DBE56A56-852A-44D1-884B-470042739061}" type="presParOf" srcId="{F254028D-1324-4432-A87D-80675F4B3A86}" destId="{1BC67F9D-DB0D-4181-A43F-FDE152911D9C}" srcOrd="1" destOrd="0" presId="urn:microsoft.com/office/officeart/2005/8/layout/hList7"/>
    <dgm:cxn modelId="{E11B3380-50A7-4FF6-9617-207B0111C708}" type="presParOf" srcId="{1BC67F9D-DB0D-4181-A43F-FDE152911D9C}" destId="{59DCA81B-45F6-4535-A64C-570DD30DAD07}" srcOrd="0" destOrd="0" presId="urn:microsoft.com/office/officeart/2005/8/layout/hList7"/>
    <dgm:cxn modelId="{1DE11052-BC0A-497D-96A3-13F2295DBD14}" type="presParOf" srcId="{59DCA81B-45F6-4535-A64C-570DD30DAD07}" destId="{BA3241B8-04DA-40A7-8364-C082DC84EFE1}" srcOrd="0" destOrd="0" presId="urn:microsoft.com/office/officeart/2005/8/layout/hList7"/>
    <dgm:cxn modelId="{D2D77E87-518C-450B-9E8F-EE596DB448A1}" type="presParOf" srcId="{59DCA81B-45F6-4535-A64C-570DD30DAD07}" destId="{89A956D8-E8AB-4378-BA85-39C922CF8B8B}" srcOrd="1" destOrd="0" presId="urn:microsoft.com/office/officeart/2005/8/layout/hList7"/>
    <dgm:cxn modelId="{1F2EFE7A-E1DB-4001-A9AC-F2DCC3C22332}" type="presParOf" srcId="{59DCA81B-45F6-4535-A64C-570DD30DAD07}" destId="{DFA27F05-8156-44E9-916F-3A70FC95E3BF}" srcOrd="2" destOrd="0" presId="urn:microsoft.com/office/officeart/2005/8/layout/hList7"/>
    <dgm:cxn modelId="{66A5BB37-A6F5-480B-82C3-3AE0B210DED1}" type="presParOf" srcId="{59DCA81B-45F6-4535-A64C-570DD30DAD07}" destId="{B2980B81-67D4-4C7E-9E2C-60E3296907BA}" srcOrd="3" destOrd="0" presId="urn:microsoft.com/office/officeart/2005/8/layout/hList7"/>
    <dgm:cxn modelId="{5DB7C85E-638B-4D71-A877-BB45E89DEEBE}" type="presParOf" srcId="{1BC67F9D-DB0D-4181-A43F-FDE152911D9C}" destId="{BA888C23-B83C-4406-ABFB-14400E2BB7B7}" srcOrd="1" destOrd="0" presId="urn:microsoft.com/office/officeart/2005/8/layout/hList7"/>
    <dgm:cxn modelId="{2B815AF6-988E-43B3-A399-F477DC8A9C34}" type="presParOf" srcId="{1BC67F9D-DB0D-4181-A43F-FDE152911D9C}" destId="{67B18B54-8277-416D-9533-3B37C2800350}" srcOrd="2" destOrd="0" presId="urn:microsoft.com/office/officeart/2005/8/layout/hList7"/>
    <dgm:cxn modelId="{AD19AF30-3129-416D-BCCE-6E152B726282}" type="presParOf" srcId="{67B18B54-8277-416D-9533-3B37C2800350}" destId="{01ACF11A-25CB-4F61-9062-4A06336BD7F0}" srcOrd="0" destOrd="0" presId="urn:microsoft.com/office/officeart/2005/8/layout/hList7"/>
    <dgm:cxn modelId="{35508084-B3AC-441E-83FB-AFA7D6FC5E34}" type="presParOf" srcId="{67B18B54-8277-416D-9533-3B37C2800350}" destId="{4B4B46CD-DBF9-45F9-8557-118541FF6316}" srcOrd="1" destOrd="0" presId="urn:microsoft.com/office/officeart/2005/8/layout/hList7"/>
    <dgm:cxn modelId="{57FC68F6-3236-4E6F-A48C-9042C37E0B1B}" type="presParOf" srcId="{67B18B54-8277-416D-9533-3B37C2800350}" destId="{93557AA5-7F14-4F6B-8E98-B8C50873FC99}" srcOrd="2" destOrd="0" presId="urn:microsoft.com/office/officeart/2005/8/layout/hList7"/>
    <dgm:cxn modelId="{CE6A2DB4-CDE9-45F7-A7D0-9E60E3D9F702}" type="presParOf" srcId="{67B18B54-8277-416D-9533-3B37C2800350}" destId="{F9E82C90-93AE-4DC8-A7A7-34F0E5E7C64E}" srcOrd="3" destOrd="0" presId="urn:microsoft.com/office/officeart/2005/8/layout/hList7"/>
    <dgm:cxn modelId="{E93EE0A4-31EC-4CC2-AC60-E13EE1D6CA91}" type="presParOf" srcId="{1BC67F9D-DB0D-4181-A43F-FDE152911D9C}" destId="{7DD994B5-BA97-4671-86F3-D49B13FCBE35}" srcOrd="3" destOrd="0" presId="urn:microsoft.com/office/officeart/2005/8/layout/hList7"/>
    <dgm:cxn modelId="{F1637B62-9D9A-44C7-BA01-BCEB34DB3C94}" type="presParOf" srcId="{1BC67F9D-DB0D-4181-A43F-FDE152911D9C}" destId="{EF58C11F-A087-4C7E-9C07-B7F27796B602}" srcOrd="4" destOrd="0" presId="urn:microsoft.com/office/officeart/2005/8/layout/hList7"/>
    <dgm:cxn modelId="{8266BCCE-0F2C-4B28-979D-486FBC59530B}" type="presParOf" srcId="{EF58C11F-A087-4C7E-9C07-B7F27796B602}" destId="{8CC6FC91-E7BE-4419-BB67-13CEBFD58875}" srcOrd="0" destOrd="0" presId="urn:microsoft.com/office/officeart/2005/8/layout/hList7"/>
    <dgm:cxn modelId="{9B4ACC75-19BA-40A3-8996-F5FF998F8A3F}" type="presParOf" srcId="{EF58C11F-A087-4C7E-9C07-B7F27796B602}" destId="{15BBEF7C-D79B-4DEC-A034-67578D3A3460}" srcOrd="1" destOrd="0" presId="urn:microsoft.com/office/officeart/2005/8/layout/hList7"/>
    <dgm:cxn modelId="{7D606C57-288E-4156-BCFC-C52CE0627D7E}" type="presParOf" srcId="{EF58C11F-A087-4C7E-9C07-B7F27796B602}" destId="{B5837FCF-9F37-416A-9C8E-9B52D40E8C58}" srcOrd="2" destOrd="0" presId="urn:microsoft.com/office/officeart/2005/8/layout/hList7"/>
    <dgm:cxn modelId="{F34EA204-2A17-41F0-8FAC-3BD09AE5AAE5}" type="presParOf" srcId="{EF58C11F-A087-4C7E-9C07-B7F27796B602}" destId="{F57E4EDC-EF4F-4E32-8737-5D2DE53648B9}" srcOrd="3" destOrd="0" presId="urn:microsoft.com/office/officeart/2005/8/layout/hList7"/>
    <dgm:cxn modelId="{24A0C445-B276-4335-A0F7-A408793A9EAB}" type="presParOf" srcId="{1BC67F9D-DB0D-4181-A43F-FDE152911D9C}" destId="{656B4D08-0B28-4FE6-9E4E-BF8FFF062D2A}" srcOrd="5" destOrd="0" presId="urn:microsoft.com/office/officeart/2005/8/layout/hList7"/>
    <dgm:cxn modelId="{7FF66F61-556D-4E10-9213-28EE5BFEB134}" type="presParOf" srcId="{1BC67F9D-DB0D-4181-A43F-FDE152911D9C}" destId="{E030F2F4-EE2D-43AB-8413-9C01B278C301}" srcOrd="6" destOrd="0" presId="urn:microsoft.com/office/officeart/2005/8/layout/hList7"/>
    <dgm:cxn modelId="{8BE9DED5-CB09-46CD-8EE9-6FC15B933604}" type="presParOf" srcId="{E030F2F4-EE2D-43AB-8413-9C01B278C301}" destId="{3ECEBD75-E462-440F-ABB3-F8F3B039DAC6}" srcOrd="0" destOrd="0" presId="urn:microsoft.com/office/officeart/2005/8/layout/hList7"/>
    <dgm:cxn modelId="{DB4C9942-8851-4155-ABF1-E5254E122D46}" type="presParOf" srcId="{E030F2F4-EE2D-43AB-8413-9C01B278C301}" destId="{7519EA9B-76A9-4712-8359-71187750DC16}" srcOrd="1" destOrd="0" presId="urn:microsoft.com/office/officeart/2005/8/layout/hList7"/>
    <dgm:cxn modelId="{A95C83D8-818F-472E-B145-2538A52F0476}" type="presParOf" srcId="{E030F2F4-EE2D-43AB-8413-9C01B278C301}" destId="{73E736E8-9F36-4F77-AAC6-F0F0F585077B}" srcOrd="2" destOrd="0" presId="urn:microsoft.com/office/officeart/2005/8/layout/hList7"/>
    <dgm:cxn modelId="{4722B57C-51EA-4760-9636-69C2737CA0AE}" type="presParOf" srcId="{E030F2F4-EE2D-43AB-8413-9C01B278C301}" destId="{FE0A6923-1014-4F46-A1E2-9FBFF253A9F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6AF8DBD-DB54-4FC1-A306-7E0FF4D8D9F2}" type="doc">
      <dgm:prSet loTypeId="urn:microsoft.com/office/officeart/2005/8/layout/hList7" loCatId="list" qsTypeId="urn:microsoft.com/office/officeart/2005/8/quickstyle/simple5" qsCatId="simple" csTypeId="urn:microsoft.com/office/officeart/2005/8/colors/accent1_2" csCatId="accent1" phldr="1"/>
      <dgm:spPr/>
    </dgm:pt>
    <dgm:pt modelId="{A3552C96-2FBE-48AF-99EE-23B16F9BBAA8}">
      <dgm:prSet phldrT="[Text]"/>
      <dgm:spPr/>
      <dgm:t>
        <a:bodyPr/>
        <a:lstStyle/>
        <a:p>
          <a:r>
            <a:rPr lang="en-IN" dirty="0"/>
            <a:t>Food and FMCG</a:t>
          </a:r>
          <a:endParaRPr lang="en-US" dirty="0"/>
        </a:p>
      </dgm:t>
    </dgm:pt>
    <dgm:pt modelId="{0690DBC1-0B3E-4328-8BD0-B81AE7F8D08A}" type="parTrans" cxnId="{A7711483-9018-456E-AFD0-A0D9B10BF744}">
      <dgm:prSet/>
      <dgm:spPr/>
      <dgm:t>
        <a:bodyPr/>
        <a:lstStyle/>
        <a:p>
          <a:endParaRPr lang="en-US"/>
        </a:p>
      </dgm:t>
    </dgm:pt>
    <dgm:pt modelId="{9C6F5599-789B-417F-82BD-3348F17089CB}" type="sibTrans" cxnId="{A7711483-9018-456E-AFD0-A0D9B10BF744}">
      <dgm:prSet/>
      <dgm:spPr/>
      <dgm:t>
        <a:bodyPr/>
        <a:lstStyle/>
        <a:p>
          <a:endParaRPr lang="en-US"/>
        </a:p>
      </dgm:t>
    </dgm:pt>
    <dgm:pt modelId="{83B53AB2-77E7-4B9D-B477-4EC0BD7DB413}">
      <dgm:prSet phldrT="[Text]"/>
      <dgm:spPr/>
      <dgm:t>
        <a:bodyPr/>
        <a:lstStyle/>
        <a:p>
          <a:r>
            <a:rPr lang="en-IN" dirty="0"/>
            <a:t>Metals</a:t>
          </a:r>
          <a:endParaRPr lang="en-US" dirty="0"/>
        </a:p>
      </dgm:t>
    </dgm:pt>
    <dgm:pt modelId="{650BDAD1-AAFC-4812-BD62-26E745826E2E}" type="parTrans" cxnId="{68D3B6B1-A6DF-45B7-8320-84C1C7E501F5}">
      <dgm:prSet/>
      <dgm:spPr/>
      <dgm:t>
        <a:bodyPr/>
        <a:lstStyle/>
        <a:p>
          <a:endParaRPr lang="en-US"/>
        </a:p>
      </dgm:t>
    </dgm:pt>
    <dgm:pt modelId="{77BE501A-B680-49BA-8600-F4F5D437671D}" type="sibTrans" cxnId="{68D3B6B1-A6DF-45B7-8320-84C1C7E501F5}">
      <dgm:prSet/>
      <dgm:spPr/>
      <dgm:t>
        <a:bodyPr/>
        <a:lstStyle/>
        <a:p>
          <a:endParaRPr lang="en-US"/>
        </a:p>
      </dgm:t>
    </dgm:pt>
    <dgm:pt modelId="{601C0EFA-F9BF-4B7B-A0A3-B9B9432BD9D9}">
      <dgm:prSet phldrT="[Text]"/>
      <dgm:spPr/>
      <dgm:t>
        <a:bodyPr/>
        <a:lstStyle/>
        <a:p>
          <a:r>
            <a:rPr lang="en-IN" dirty="0"/>
            <a:t>Manufacturing</a:t>
          </a:r>
          <a:endParaRPr lang="en-US" dirty="0"/>
        </a:p>
      </dgm:t>
    </dgm:pt>
    <dgm:pt modelId="{5137BBF0-E264-416F-905C-52B7ECBCAF47}" type="parTrans" cxnId="{FD7BC3D7-16AF-41BF-A74D-4C107C939452}">
      <dgm:prSet/>
      <dgm:spPr/>
      <dgm:t>
        <a:bodyPr/>
        <a:lstStyle/>
        <a:p>
          <a:endParaRPr lang="en-US"/>
        </a:p>
      </dgm:t>
    </dgm:pt>
    <dgm:pt modelId="{C3053E4D-334D-4D95-916D-1F5300E474B7}" type="sibTrans" cxnId="{FD7BC3D7-16AF-41BF-A74D-4C107C939452}">
      <dgm:prSet/>
      <dgm:spPr/>
      <dgm:t>
        <a:bodyPr/>
        <a:lstStyle/>
        <a:p>
          <a:endParaRPr lang="en-US"/>
        </a:p>
      </dgm:t>
    </dgm:pt>
    <dgm:pt modelId="{E30C2553-BFED-465E-8907-9872E16049C3}">
      <dgm:prSet phldrT="[Text]"/>
      <dgm:spPr/>
      <dgm:t>
        <a:bodyPr/>
        <a:lstStyle/>
        <a:p>
          <a:r>
            <a:rPr lang="en-IN" dirty="0"/>
            <a:t>Utilities and Terminal Automation</a:t>
          </a:r>
          <a:endParaRPr lang="en-US" dirty="0"/>
        </a:p>
      </dgm:t>
    </dgm:pt>
    <dgm:pt modelId="{5B6E2B9D-57D5-4B00-976A-D0F76BF67799}" type="parTrans" cxnId="{E557FB75-A6A7-47E6-B0E5-D796EB71D8C7}">
      <dgm:prSet/>
      <dgm:spPr/>
      <dgm:t>
        <a:bodyPr/>
        <a:lstStyle/>
        <a:p>
          <a:endParaRPr lang="en-US"/>
        </a:p>
      </dgm:t>
    </dgm:pt>
    <dgm:pt modelId="{5EF9C924-6455-40DA-AEAB-1BEADCABB812}" type="sibTrans" cxnId="{E557FB75-A6A7-47E6-B0E5-D796EB71D8C7}">
      <dgm:prSet/>
      <dgm:spPr/>
      <dgm:t>
        <a:bodyPr/>
        <a:lstStyle/>
        <a:p>
          <a:endParaRPr lang="en-US"/>
        </a:p>
      </dgm:t>
    </dgm:pt>
    <dgm:pt modelId="{F254028D-1324-4432-A87D-80675F4B3A86}" type="pres">
      <dgm:prSet presAssocID="{D6AF8DBD-DB54-4FC1-A306-7E0FF4D8D9F2}" presName="Name0" presStyleCnt="0">
        <dgm:presLayoutVars>
          <dgm:dir/>
          <dgm:resizeHandles val="exact"/>
        </dgm:presLayoutVars>
      </dgm:prSet>
      <dgm:spPr/>
    </dgm:pt>
    <dgm:pt modelId="{CF05BF24-ADA3-44AE-A2F8-B8EE5240020A}" type="pres">
      <dgm:prSet presAssocID="{D6AF8DBD-DB54-4FC1-A306-7E0FF4D8D9F2}" presName="fgShape" presStyleLbl="fgShp" presStyleIdx="0" presStyleCnt="1"/>
      <dgm:spPr/>
    </dgm:pt>
    <dgm:pt modelId="{1BC67F9D-DB0D-4181-A43F-FDE152911D9C}" type="pres">
      <dgm:prSet presAssocID="{D6AF8DBD-DB54-4FC1-A306-7E0FF4D8D9F2}" presName="linComp" presStyleCnt="0"/>
      <dgm:spPr/>
    </dgm:pt>
    <dgm:pt modelId="{59DCA81B-45F6-4535-A64C-570DD30DAD07}" type="pres">
      <dgm:prSet presAssocID="{A3552C96-2FBE-48AF-99EE-23B16F9BBAA8}" presName="compNode" presStyleCnt="0"/>
      <dgm:spPr/>
    </dgm:pt>
    <dgm:pt modelId="{BA3241B8-04DA-40A7-8364-C082DC84EFE1}" type="pres">
      <dgm:prSet presAssocID="{A3552C96-2FBE-48AF-99EE-23B16F9BBAA8}" presName="bkgdShape" presStyleLbl="node1" presStyleIdx="0" presStyleCnt="4" custLinFactNeighborX="-5368" custLinFactNeighborY="-5881"/>
      <dgm:spPr/>
    </dgm:pt>
    <dgm:pt modelId="{89A956D8-E8AB-4378-BA85-39C922CF8B8B}" type="pres">
      <dgm:prSet presAssocID="{A3552C96-2FBE-48AF-99EE-23B16F9BBAA8}" presName="nodeTx" presStyleLbl="node1" presStyleIdx="0" presStyleCnt="4">
        <dgm:presLayoutVars>
          <dgm:bulletEnabled val="1"/>
        </dgm:presLayoutVars>
      </dgm:prSet>
      <dgm:spPr/>
    </dgm:pt>
    <dgm:pt modelId="{DFA27F05-8156-44E9-916F-3A70FC95E3BF}" type="pres">
      <dgm:prSet presAssocID="{A3552C96-2FBE-48AF-99EE-23B16F9BBAA8}" presName="invisiNode" presStyleLbl="node1" presStyleIdx="0" presStyleCnt="4"/>
      <dgm:spPr/>
    </dgm:pt>
    <dgm:pt modelId="{B2980B81-67D4-4C7E-9E2C-60E3296907BA}" type="pres">
      <dgm:prSet presAssocID="{A3552C96-2FBE-48AF-99EE-23B16F9BBAA8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A888C23-B83C-4406-ABFB-14400E2BB7B7}" type="pres">
      <dgm:prSet presAssocID="{9C6F5599-789B-417F-82BD-3348F17089CB}" presName="sibTrans" presStyleLbl="sibTrans2D1" presStyleIdx="0" presStyleCnt="0"/>
      <dgm:spPr/>
    </dgm:pt>
    <dgm:pt modelId="{67B18B54-8277-416D-9533-3B37C2800350}" type="pres">
      <dgm:prSet presAssocID="{83B53AB2-77E7-4B9D-B477-4EC0BD7DB413}" presName="compNode" presStyleCnt="0"/>
      <dgm:spPr/>
    </dgm:pt>
    <dgm:pt modelId="{01ACF11A-25CB-4F61-9062-4A06336BD7F0}" type="pres">
      <dgm:prSet presAssocID="{83B53AB2-77E7-4B9D-B477-4EC0BD7DB413}" presName="bkgdShape" presStyleLbl="node1" presStyleIdx="1" presStyleCnt="4"/>
      <dgm:spPr/>
    </dgm:pt>
    <dgm:pt modelId="{4B4B46CD-DBF9-45F9-8557-118541FF6316}" type="pres">
      <dgm:prSet presAssocID="{83B53AB2-77E7-4B9D-B477-4EC0BD7DB413}" presName="nodeTx" presStyleLbl="node1" presStyleIdx="1" presStyleCnt="4">
        <dgm:presLayoutVars>
          <dgm:bulletEnabled val="1"/>
        </dgm:presLayoutVars>
      </dgm:prSet>
      <dgm:spPr/>
    </dgm:pt>
    <dgm:pt modelId="{93557AA5-7F14-4F6B-8E98-B8C50873FC99}" type="pres">
      <dgm:prSet presAssocID="{83B53AB2-77E7-4B9D-B477-4EC0BD7DB413}" presName="invisiNode" presStyleLbl="node1" presStyleIdx="1" presStyleCnt="4"/>
      <dgm:spPr/>
    </dgm:pt>
    <dgm:pt modelId="{F9E82C90-93AE-4DC8-A7A7-34F0E5E7C64E}" type="pres">
      <dgm:prSet presAssocID="{83B53AB2-77E7-4B9D-B477-4EC0BD7DB413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D994B5-BA97-4671-86F3-D49B13FCBE35}" type="pres">
      <dgm:prSet presAssocID="{77BE501A-B680-49BA-8600-F4F5D437671D}" presName="sibTrans" presStyleLbl="sibTrans2D1" presStyleIdx="0" presStyleCnt="0"/>
      <dgm:spPr/>
    </dgm:pt>
    <dgm:pt modelId="{EF58C11F-A087-4C7E-9C07-B7F27796B602}" type="pres">
      <dgm:prSet presAssocID="{601C0EFA-F9BF-4B7B-A0A3-B9B9432BD9D9}" presName="compNode" presStyleCnt="0"/>
      <dgm:spPr/>
    </dgm:pt>
    <dgm:pt modelId="{8CC6FC91-E7BE-4419-BB67-13CEBFD58875}" type="pres">
      <dgm:prSet presAssocID="{601C0EFA-F9BF-4B7B-A0A3-B9B9432BD9D9}" presName="bkgdShape" presStyleLbl="node1" presStyleIdx="2" presStyleCnt="4"/>
      <dgm:spPr/>
    </dgm:pt>
    <dgm:pt modelId="{15BBEF7C-D79B-4DEC-A034-67578D3A3460}" type="pres">
      <dgm:prSet presAssocID="{601C0EFA-F9BF-4B7B-A0A3-B9B9432BD9D9}" presName="nodeTx" presStyleLbl="node1" presStyleIdx="2" presStyleCnt="4">
        <dgm:presLayoutVars>
          <dgm:bulletEnabled val="1"/>
        </dgm:presLayoutVars>
      </dgm:prSet>
      <dgm:spPr/>
    </dgm:pt>
    <dgm:pt modelId="{B5837FCF-9F37-416A-9C8E-9B52D40E8C58}" type="pres">
      <dgm:prSet presAssocID="{601C0EFA-F9BF-4B7B-A0A3-B9B9432BD9D9}" presName="invisiNode" presStyleLbl="node1" presStyleIdx="2" presStyleCnt="4"/>
      <dgm:spPr/>
    </dgm:pt>
    <dgm:pt modelId="{F57E4EDC-EF4F-4E32-8737-5D2DE53648B9}" type="pres">
      <dgm:prSet presAssocID="{601C0EFA-F9BF-4B7B-A0A3-B9B9432BD9D9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56B4D08-0B28-4FE6-9E4E-BF8FFF062D2A}" type="pres">
      <dgm:prSet presAssocID="{C3053E4D-334D-4D95-916D-1F5300E474B7}" presName="sibTrans" presStyleLbl="sibTrans2D1" presStyleIdx="0" presStyleCnt="0"/>
      <dgm:spPr/>
    </dgm:pt>
    <dgm:pt modelId="{E030F2F4-EE2D-43AB-8413-9C01B278C301}" type="pres">
      <dgm:prSet presAssocID="{E30C2553-BFED-465E-8907-9872E16049C3}" presName="compNode" presStyleCnt="0"/>
      <dgm:spPr/>
    </dgm:pt>
    <dgm:pt modelId="{3ECEBD75-E462-440F-ABB3-F8F3B039DAC6}" type="pres">
      <dgm:prSet presAssocID="{E30C2553-BFED-465E-8907-9872E16049C3}" presName="bkgdShape" presStyleLbl="node1" presStyleIdx="3" presStyleCnt="4"/>
      <dgm:spPr/>
    </dgm:pt>
    <dgm:pt modelId="{7519EA9B-76A9-4712-8359-71187750DC16}" type="pres">
      <dgm:prSet presAssocID="{E30C2553-BFED-465E-8907-9872E16049C3}" presName="nodeTx" presStyleLbl="node1" presStyleIdx="3" presStyleCnt="4">
        <dgm:presLayoutVars>
          <dgm:bulletEnabled val="1"/>
        </dgm:presLayoutVars>
      </dgm:prSet>
      <dgm:spPr/>
    </dgm:pt>
    <dgm:pt modelId="{73E736E8-9F36-4F77-AAC6-F0F0F585077B}" type="pres">
      <dgm:prSet presAssocID="{E30C2553-BFED-465E-8907-9872E16049C3}" presName="invisiNode" presStyleLbl="node1" presStyleIdx="3" presStyleCnt="4"/>
      <dgm:spPr/>
    </dgm:pt>
    <dgm:pt modelId="{FE0A6923-1014-4F46-A1E2-9FBFF253A9FC}" type="pres">
      <dgm:prSet presAssocID="{E30C2553-BFED-465E-8907-9872E16049C3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0549220-3683-41E8-A138-B02DE7154CCF}" type="presOf" srcId="{A3552C96-2FBE-48AF-99EE-23B16F9BBAA8}" destId="{BA3241B8-04DA-40A7-8364-C082DC84EFE1}" srcOrd="0" destOrd="0" presId="urn:microsoft.com/office/officeart/2005/8/layout/hList7"/>
    <dgm:cxn modelId="{63030222-BE69-484A-BDBD-50F3FBEF2C4D}" type="presOf" srcId="{601C0EFA-F9BF-4B7B-A0A3-B9B9432BD9D9}" destId="{8CC6FC91-E7BE-4419-BB67-13CEBFD58875}" srcOrd="0" destOrd="0" presId="urn:microsoft.com/office/officeart/2005/8/layout/hList7"/>
    <dgm:cxn modelId="{E557FB75-A6A7-47E6-B0E5-D796EB71D8C7}" srcId="{D6AF8DBD-DB54-4FC1-A306-7E0FF4D8D9F2}" destId="{E30C2553-BFED-465E-8907-9872E16049C3}" srcOrd="3" destOrd="0" parTransId="{5B6E2B9D-57D5-4B00-976A-D0F76BF67799}" sibTransId="{5EF9C924-6455-40DA-AEAB-1BEADCABB812}"/>
    <dgm:cxn modelId="{1E9A1A77-344C-4EF9-8C02-D5321845FC0B}" type="presOf" srcId="{E30C2553-BFED-465E-8907-9872E16049C3}" destId="{7519EA9B-76A9-4712-8359-71187750DC16}" srcOrd="1" destOrd="0" presId="urn:microsoft.com/office/officeart/2005/8/layout/hList7"/>
    <dgm:cxn modelId="{F5D28382-4F65-46B7-BCBF-7D948C6EB39D}" type="presOf" srcId="{83B53AB2-77E7-4B9D-B477-4EC0BD7DB413}" destId="{01ACF11A-25CB-4F61-9062-4A06336BD7F0}" srcOrd="0" destOrd="0" presId="urn:microsoft.com/office/officeart/2005/8/layout/hList7"/>
    <dgm:cxn modelId="{A7711483-9018-456E-AFD0-A0D9B10BF744}" srcId="{D6AF8DBD-DB54-4FC1-A306-7E0FF4D8D9F2}" destId="{A3552C96-2FBE-48AF-99EE-23B16F9BBAA8}" srcOrd="0" destOrd="0" parTransId="{0690DBC1-0B3E-4328-8BD0-B81AE7F8D08A}" sibTransId="{9C6F5599-789B-417F-82BD-3348F17089CB}"/>
    <dgm:cxn modelId="{6B901196-158E-4E52-B47D-8D7FEAEA8BE0}" type="presOf" srcId="{83B53AB2-77E7-4B9D-B477-4EC0BD7DB413}" destId="{4B4B46CD-DBF9-45F9-8557-118541FF6316}" srcOrd="1" destOrd="0" presId="urn:microsoft.com/office/officeart/2005/8/layout/hList7"/>
    <dgm:cxn modelId="{D28547A0-D640-411D-8A58-F8B4F6E5C30A}" type="presOf" srcId="{D6AF8DBD-DB54-4FC1-A306-7E0FF4D8D9F2}" destId="{F254028D-1324-4432-A87D-80675F4B3A86}" srcOrd="0" destOrd="0" presId="urn:microsoft.com/office/officeart/2005/8/layout/hList7"/>
    <dgm:cxn modelId="{68D3B6B1-A6DF-45B7-8320-84C1C7E501F5}" srcId="{D6AF8DBD-DB54-4FC1-A306-7E0FF4D8D9F2}" destId="{83B53AB2-77E7-4B9D-B477-4EC0BD7DB413}" srcOrd="1" destOrd="0" parTransId="{650BDAD1-AAFC-4812-BD62-26E745826E2E}" sibTransId="{77BE501A-B680-49BA-8600-F4F5D437671D}"/>
    <dgm:cxn modelId="{330669BD-2F9A-48F4-914A-DD4AED415C82}" type="presOf" srcId="{9C6F5599-789B-417F-82BD-3348F17089CB}" destId="{BA888C23-B83C-4406-ABFB-14400E2BB7B7}" srcOrd="0" destOrd="0" presId="urn:microsoft.com/office/officeart/2005/8/layout/hList7"/>
    <dgm:cxn modelId="{E02CD2C9-6E1A-41F2-9DA1-465A9BD88FC3}" type="presOf" srcId="{C3053E4D-334D-4D95-916D-1F5300E474B7}" destId="{656B4D08-0B28-4FE6-9E4E-BF8FFF062D2A}" srcOrd="0" destOrd="0" presId="urn:microsoft.com/office/officeart/2005/8/layout/hList7"/>
    <dgm:cxn modelId="{763743D1-BC29-47B3-9E9B-5B71F1677D4E}" type="presOf" srcId="{77BE501A-B680-49BA-8600-F4F5D437671D}" destId="{7DD994B5-BA97-4671-86F3-D49B13FCBE35}" srcOrd="0" destOrd="0" presId="urn:microsoft.com/office/officeart/2005/8/layout/hList7"/>
    <dgm:cxn modelId="{95333ED6-CC0C-4C5C-8AF6-AB00D0C025C9}" type="presOf" srcId="{E30C2553-BFED-465E-8907-9872E16049C3}" destId="{3ECEBD75-E462-440F-ABB3-F8F3B039DAC6}" srcOrd="0" destOrd="0" presId="urn:microsoft.com/office/officeart/2005/8/layout/hList7"/>
    <dgm:cxn modelId="{FD7BC3D7-16AF-41BF-A74D-4C107C939452}" srcId="{D6AF8DBD-DB54-4FC1-A306-7E0FF4D8D9F2}" destId="{601C0EFA-F9BF-4B7B-A0A3-B9B9432BD9D9}" srcOrd="2" destOrd="0" parTransId="{5137BBF0-E264-416F-905C-52B7ECBCAF47}" sibTransId="{C3053E4D-334D-4D95-916D-1F5300E474B7}"/>
    <dgm:cxn modelId="{7C8F57DE-AE58-4F24-81D1-C65E3A368DF3}" type="presOf" srcId="{601C0EFA-F9BF-4B7B-A0A3-B9B9432BD9D9}" destId="{15BBEF7C-D79B-4DEC-A034-67578D3A3460}" srcOrd="1" destOrd="0" presId="urn:microsoft.com/office/officeart/2005/8/layout/hList7"/>
    <dgm:cxn modelId="{B2D73EF3-047B-464B-92F6-0DBA1E6EE194}" type="presOf" srcId="{A3552C96-2FBE-48AF-99EE-23B16F9BBAA8}" destId="{89A956D8-E8AB-4378-BA85-39C922CF8B8B}" srcOrd="1" destOrd="0" presId="urn:microsoft.com/office/officeart/2005/8/layout/hList7"/>
    <dgm:cxn modelId="{DA9319C2-6108-479F-B549-1BEC3D61B4C3}" type="presParOf" srcId="{F254028D-1324-4432-A87D-80675F4B3A86}" destId="{CF05BF24-ADA3-44AE-A2F8-B8EE5240020A}" srcOrd="0" destOrd="0" presId="urn:microsoft.com/office/officeart/2005/8/layout/hList7"/>
    <dgm:cxn modelId="{E6A3BC97-4652-453E-9F74-FD94E3CB0C5A}" type="presParOf" srcId="{F254028D-1324-4432-A87D-80675F4B3A86}" destId="{1BC67F9D-DB0D-4181-A43F-FDE152911D9C}" srcOrd="1" destOrd="0" presId="urn:microsoft.com/office/officeart/2005/8/layout/hList7"/>
    <dgm:cxn modelId="{ECF2F84B-5289-44C4-A31A-FC85EB086719}" type="presParOf" srcId="{1BC67F9D-DB0D-4181-A43F-FDE152911D9C}" destId="{59DCA81B-45F6-4535-A64C-570DD30DAD07}" srcOrd="0" destOrd="0" presId="urn:microsoft.com/office/officeart/2005/8/layout/hList7"/>
    <dgm:cxn modelId="{98693637-07E4-4D7E-8CB6-41DC4780816B}" type="presParOf" srcId="{59DCA81B-45F6-4535-A64C-570DD30DAD07}" destId="{BA3241B8-04DA-40A7-8364-C082DC84EFE1}" srcOrd="0" destOrd="0" presId="urn:microsoft.com/office/officeart/2005/8/layout/hList7"/>
    <dgm:cxn modelId="{C70904D8-197A-4672-9E44-0C27B41BD248}" type="presParOf" srcId="{59DCA81B-45F6-4535-A64C-570DD30DAD07}" destId="{89A956D8-E8AB-4378-BA85-39C922CF8B8B}" srcOrd="1" destOrd="0" presId="urn:microsoft.com/office/officeart/2005/8/layout/hList7"/>
    <dgm:cxn modelId="{9F40389D-EFE1-429E-9CF6-1AE9253A8982}" type="presParOf" srcId="{59DCA81B-45F6-4535-A64C-570DD30DAD07}" destId="{DFA27F05-8156-44E9-916F-3A70FC95E3BF}" srcOrd="2" destOrd="0" presId="urn:microsoft.com/office/officeart/2005/8/layout/hList7"/>
    <dgm:cxn modelId="{73DB558F-1ADC-4143-A9E2-ADE4F240CF87}" type="presParOf" srcId="{59DCA81B-45F6-4535-A64C-570DD30DAD07}" destId="{B2980B81-67D4-4C7E-9E2C-60E3296907BA}" srcOrd="3" destOrd="0" presId="urn:microsoft.com/office/officeart/2005/8/layout/hList7"/>
    <dgm:cxn modelId="{B78050FA-2853-41EC-AC6D-6CA1EA297E6D}" type="presParOf" srcId="{1BC67F9D-DB0D-4181-A43F-FDE152911D9C}" destId="{BA888C23-B83C-4406-ABFB-14400E2BB7B7}" srcOrd="1" destOrd="0" presId="urn:microsoft.com/office/officeart/2005/8/layout/hList7"/>
    <dgm:cxn modelId="{71AD9F86-B17D-4711-9BD6-EEC1AD963294}" type="presParOf" srcId="{1BC67F9D-DB0D-4181-A43F-FDE152911D9C}" destId="{67B18B54-8277-416D-9533-3B37C2800350}" srcOrd="2" destOrd="0" presId="urn:microsoft.com/office/officeart/2005/8/layout/hList7"/>
    <dgm:cxn modelId="{2619C946-1E5C-4A21-8728-546DC5E48C81}" type="presParOf" srcId="{67B18B54-8277-416D-9533-3B37C2800350}" destId="{01ACF11A-25CB-4F61-9062-4A06336BD7F0}" srcOrd="0" destOrd="0" presId="urn:microsoft.com/office/officeart/2005/8/layout/hList7"/>
    <dgm:cxn modelId="{28C968F6-531F-4ABD-A143-1BBAF67FBAF1}" type="presParOf" srcId="{67B18B54-8277-416D-9533-3B37C2800350}" destId="{4B4B46CD-DBF9-45F9-8557-118541FF6316}" srcOrd="1" destOrd="0" presId="urn:microsoft.com/office/officeart/2005/8/layout/hList7"/>
    <dgm:cxn modelId="{AC75DB7F-7725-4CE5-ADD4-224BB86EFE5E}" type="presParOf" srcId="{67B18B54-8277-416D-9533-3B37C2800350}" destId="{93557AA5-7F14-4F6B-8E98-B8C50873FC99}" srcOrd="2" destOrd="0" presId="urn:microsoft.com/office/officeart/2005/8/layout/hList7"/>
    <dgm:cxn modelId="{53CA67A4-5101-4DD8-868D-6950A5FBC21B}" type="presParOf" srcId="{67B18B54-8277-416D-9533-3B37C2800350}" destId="{F9E82C90-93AE-4DC8-A7A7-34F0E5E7C64E}" srcOrd="3" destOrd="0" presId="urn:microsoft.com/office/officeart/2005/8/layout/hList7"/>
    <dgm:cxn modelId="{C57BF565-D7E2-441E-B7AB-7587C07FEB27}" type="presParOf" srcId="{1BC67F9D-DB0D-4181-A43F-FDE152911D9C}" destId="{7DD994B5-BA97-4671-86F3-D49B13FCBE35}" srcOrd="3" destOrd="0" presId="urn:microsoft.com/office/officeart/2005/8/layout/hList7"/>
    <dgm:cxn modelId="{A66DB9A8-E702-4015-849E-689E3C74BF66}" type="presParOf" srcId="{1BC67F9D-DB0D-4181-A43F-FDE152911D9C}" destId="{EF58C11F-A087-4C7E-9C07-B7F27796B602}" srcOrd="4" destOrd="0" presId="urn:microsoft.com/office/officeart/2005/8/layout/hList7"/>
    <dgm:cxn modelId="{504F72FE-C764-4746-8B56-D9F4A0A5E395}" type="presParOf" srcId="{EF58C11F-A087-4C7E-9C07-B7F27796B602}" destId="{8CC6FC91-E7BE-4419-BB67-13CEBFD58875}" srcOrd="0" destOrd="0" presId="urn:microsoft.com/office/officeart/2005/8/layout/hList7"/>
    <dgm:cxn modelId="{00C13BBA-234F-4DF8-881D-4CDF1A9E8A4A}" type="presParOf" srcId="{EF58C11F-A087-4C7E-9C07-B7F27796B602}" destId="{15BBEF7C-D79B-4DEC-A034-67578D3A3460}" srcOrd="1" destOrd="0" presId="urn:microsoft.com/office/officeart/2005/8/layout/hList7"/>
    <dgm:cxn modelId="{940DEF29-E6C9-4B5B-8BE3-1C42C647FBF7}" type="presParOf" srcId="{EF58C11F-A087-4C7E-9C07-B7F27796B602}" destId="{B5837FCF-9F37-416A-9C8E-9B52D40E8C58}" srcOrd="2" destOrd="0" presId="urn:microsoft.com/office/officeart/2005/8/layout/hList7"/>
    <dgm:cxn modelId="{8AD453BC-08DD-4078-9CF8-23DA9205E27E}" type="presParOf" srcId="{EF58C11F-A087-4C7E-9C07-B7F27796B602}" destId="{F57E4EDC-EF4F-4E32-8737-5D2DE53648B9}" srcOrd="3" destOrd="0" presId="urn:microsoft.com/office/officeart/2005/8/layout/hList7"/>
    <dgm:cxn modelId="{43B2C6DF-260A-406B-99E4-E25118824C3A}" type="presParOf" srcId="{1BC67F9D-DB0D-4181-A43F-FDE152911D9C}" destId="{656B4D08-0B28-4FE6-9E4E-BF8FFF062D2A}" srcOrd="5" destOrd="0" presId="urn:microsoft.com/office/officeart/2005/8/layout/hList7"/>
    <dgm:cxn modelId="{1D6DB527-C7DB-4EF5-BAC1-945B1424BF0C}" type="presParOf" srcId="{1BC67F9D-DB0D-4181-A43F-FDE152911D9C}" destId="{E030F2F4-EE2D-43AB-8413-9C01B278C301}" srcOrd="6" destOrd="0" presId="urn:microsoft.com/office/officeart/2005/8/layout/hList7"/>
    <dgm:cxn modelId="{3B106D9B-779E-4FF9-B4CA-9114C9095180}" type="presParOf" srcId="{E030F2F4-EE2D-43AB-8413-9C01B278C301}" destId="{3ECEBD75-E462-440F-ABB3-F8F3B039DAC6}" srcOrd="0" destOrd="0" presId="urn:microsoft.com/office/officeart/2005/8/layout/hList7"/>
    <dgm:cxn modelId="{4226DDB9-4DAA-49EF-AB11-AB84A1E2C87E}" type="presParOf" srcId="{E030F2F4-EE2D-43AB-8413-9C01B278C301}" destId="{7519EA9B-76A9-4712-8359-71187750DC16}" srcOrd="1" destOrd="0" presId="urn:microsoft.com/office/officeart/2005/8/layout/hList7"/>
    <dgm:cxn modelId="{90F6D8F0-FABA-451F-84DD-4CBB41D1DD10}" type="presParOf" srcId="{E030F2F4-EE2D-43AB-8413-9C01B278C301}" destId="{73E736E8-9F36-4F77-AAC6-F0F0F585077B}" srcOrd="2" destOrd="0" presId="urn:microsoft.com/office/officeart/2005/8/layout/hList7"/>
    <dgm:cxn modelId="{48B20339-8D94-4ACE-82BE-007BC3C938DC}" type="presParOf" srcId="{E030F2F4-EE2D-43AB-8413-9C01B278C301}" destId="{FE0A6923-1014-4F46-A1E2-9FBFF253A9F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001D02-783E-449F-8651-B75ED8863CE8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EFC91-A673-40C7-A614-5E1964A8147E}">
      <dgm:prSet phldrT="[Text]"/>
      <dgm:spPr/>
      <dgm:t>
        <a:bodyPr/>
        <a:lstStyle/>
        <a:p>
          <a:r>
            <a:rPr lang="en-IN" dirty="0"/>
            <a:t>Project Experience</a:t>
          </a:r>
          <a:endParaRPr lang="en-US" dirty="0"/>
        </a:p>
      </dgm:t>
    </dgm:pt>
    <dgm:pt modelId="{352B49F1-1EED-4E49-B8DD-AACC9506CB0B}" type="parTrans" cxnId="{1CC4F4DB-0A8C-40AA-A31A-D99F8688D2B5}">
      <dgm:prSet/>
      <dgm:spPr/>
      <dgm:t>
        <a:bodyPr/>
        <a:lstStyle/>
        <a:p>
          <a:endParaRPr lang="en-US"/>
        </a:p>
      </dgm:t>
    </dgm:pt>
    <dgm:pt modelId="{11681669-D18B-4A33-ABD1-314B1865BEEF}" type="sibTrans" cxnId="{1CC4F4DB-0A8C-40AA-A31A-D99F8688D2B5}">
      <dgm:prSet/>
      <dgm:spPr/>
      <dgm:t>
        <a:bodyPr/>
        <a:lstStyle/>
        <a:p>
          <a:endParaRPr lang="en-US"/>
        </a:p>
      </dgm:t>
    </dgm:pt>
    <dgm:pt modelId="{B4BC8BD2-5808-490A-8526-CC54550E4341}" type="pres">
      <dgm:prSet presAssocID="{FA001D02-783E-449F-8651-B75ED8863CE8}" presName="linear" presStyleCnt="0">
        <dgm:presLayoutVars>
          <dgm:dir/>
          <dgm:resizeHandles val="exact"/>
        </dgm:presLayoutVars>
      </dgm:prSet>
      <dgm:spPr/>
    </dgm:pt>
    <dgm:pt modelId="{E54BCD1D-C549-46C3-B8D0-A4AF84F6D394}" type="pres">
      <dgm:prSet presAssocID="{3C2EFC91-A673-40C7-A614-5E1964A8147E}" presName="comp" presStyleCnt="0"/>
      <dgm:spPr/>
    </dgm:pt>
    <dgm:pt modelId="{3EBA6428-F2F2-4EE3-AC61-C42447FADA62}" type="pres">
      <dgm:prSet presAssocID="{3C2EFC91-A673-40C7-A614-5E1964A8147E}" presName="box" presStyleLbl="node1" presStyleIdx="0" presStyleCnt="1"/>
      <dgm:spPr/>
    </dgm:pt>
    <dgm:pt modelId="{C15530C7-0F22-43D4-8E08-E59DB94993E9}" type="pres">
      <dgm:prSet presAssocID="{3C2EFC91-A673-40C7-A614-5E1964A8147E}" presName="img" presStyleLbl="fgImgPlace1" presStyleIdx="0" presStyleCnt="1" custScaleX="38656" custScaleY="125000" custLinFactNeighborX="-168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DF3806-A74E-47E9-8D30-F5E59BCDF9A2}" type="pres">
      <dgm:prSet presAssocID="{3C2EFC91-A673-40C7-A614-5E1964A8147E}" presName="text" presStyleLbl="node1" presStyleIdx="0" presStyleCnt="1">
        <dgm:presLayoutVars>
          <dgm:bulletEnabled val="1"/>
        </dgm:presLayoutVars>
      </dgm:prSet>
      <dgm:spPr/>
    </dgm:pt>
  </dgm:ptLst>
  <dgm:cxnLst>
    <dgm:cxn modelId="{1F4ACF0D-A3E1-4553-A216-8143A33C3D1B}" type="presOf" srcId="{FA001D02-783E-449F-8651-B75ED8863CE8}" destId="{B4BC8BD2-5808-490A-8526-CC54550E4341}" srcOrd="0" destOrd="0" presId="urn:microsoft.com/office/officeart/2005/8/layout/vList4#8"/>
    <dgm:cxn modelId="{4E8C7B7A-E52E-4A1A-BB0A-697B5B68C391}" type="presOf" srcId="{3C2EFC91-A673-40C7-A614-5E1964A8147E}" destId="{80DF3806-A74E-47E9-8D30-F5E59BCDF9A2}" srcOrd="1" destOrd="0" presId="urn:microsoft.com/office/officeart/2005/8/layout/vList4#8"/>
    <dgm:cxn modelId="{1CC4F4DB-0A8C-40AA-A31A-D99F8688D2B5}" srcId="{FA001D02-783E-449F-8651-B75ED8863CE8}" destId="{3C2EFC91-A673-40C7-A614-5E1964A8147E}" srcOrd="0" destOrd="0" parTransId="{352B49F1-1EED-4E49-B8DD-AACC9506CB0B}" sibTransId="{11681669-D18B-4A33-ABD1-314B1865BEEF}"/>
    <dgm:cxn modelId="{6315E0F2-93CF-4B32-9F83-CB865B016F6B}" type="presOf" srcId="{3C2EFC91-A673-40C7-A614-5E1964A8147E}" destId="{3EBA6428-F2F2-4EE3-AC61-C42447FADA62}" srcOrd="0" destOrd="0" presId="urn:microsoft.com/office/officeart/2005/8/layout/vList4#8"/>
    <dgm:cxn modelId="{1F75D0AB-B01B-498E-B952-949C5C6E585C}" type="presParOf" srcId="{B4BC8BD2-5808-490A-8526-CC54550E4341}" destId="{E54BCD1D-C549-46C3-B8D0-A4AF84F6D394}" srcOrd="0" destOrd="0" presId="urn:microsoft.com/office/officeart/2005/8/layout/vList4#8"/>
    <dgm:cxn modelId="{CDE34EF8-366C-4619-B984-54C08516E976}" type="presParOf" srcId="{E54BCD1D-C549-46C3-B8D0-A4AF84F6D394}" destId="{3EBA6428-F2F2-4EE3-AC61-C42447FADA62}" srcOrd="0" destOrd="0" presId="urn:microsoft.com/office/officeart/2005/8/layout/vList4#8"/>
    <dgm:cxn modelId="{0138B579-BFB6-46E1-8D75-1F0989C4FD69}" type="presParOf" srcId="{E54BCD1D-C549-46C3-B8D0-A4AF84F6D394}" destId="{C15530C7-0F22-43D4-8E08-E59DB94993E9}" srcOrd="1" destOrd="0" presId="urn:microsoft.com/office/officeart/2005/8/layout/vList4#8"/>
    <dgm:cxn modelId="{67CB0577-4C2C-4FB2-AC77-F8DF06467DB3}" type="presParOf" srcId="{E54BCD1D-C549-46C3-B8D0-A4AF84F6D394}" destId="{80DF3806-A74E-47E9-8D30-F5E59BCDF9A2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46FBBD-44D3-4EAA-BCD8-702B63B617B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DD26A-3192-4F2D-894E-AB336D2380C7}">
      <dgm:prSet phldrT="[Text]"/>
      <dgm:spPr/>
      <dgm:t>
        <a:bodyPr/>
        <a:lstStyle/>
        <a:p>
          <a:r>
            <a:rPr lang="en-IN" dirty="0"/>
            <a:t>Food</a:t>
          </a:r>
          <a:endParaRPr lang="en-US" dirty="0"/>
        </a:p>
      </dgm:t>
    </dgm:pt>
    <dgm:pt modelId="{8FB4933D-BB04-436B-916F-C42EE878FCE0}" type="parTrans" cxnId="{AC0DA9DC-2E32-43F7-9B21-2E448C68326B}">
      <dgm:prSet/>
      <dgm:spPr/>
      <dgm:t>
        <a:bodyPr/>
        <a:lstStyle/>
        <a:p>
          <a:endParaRPr lang="en-US"/>
        </a:p>
      </dgm:t>
    </dgm:pt>
    <dgm:pt modelId="{E8EABEE5-74D3-495E-B02F-FB0C069AEBA2}" type="sibTrans" cxnId="{AC0DA9DC-2E32-43F7-9B21-2E448C68326B}">
      <dgm:prSet/>
      <dgm:spPr/>
      <dgm:t>
        <a:bodyPr/>
        <a:lstStyle/>
        <a:p>
          <a:endParaRPr lang="en-US"/>
        </a:p>
      </dgm:t>
    </dgm:pt>
    <dgm:pt modelId="{49A47835-0D54-4D9F-A082-90A5BD759276}">
      <dgm:prSet phldrT="[Text]"/>
      <dgm:spPr/>
      <dgm:t>
        <a:bodyPr/>
        <a:lstStyle/>
        <a:p>
          <a:r>
            <a:rPr lang="en-IN" dirty="0"/>
            <a:t>Colgate India (50K Tag)</a:t>
          </a:r>
          <a:endParaRPr lang="en-US" dirty="0"/>
        </a:p>
      </dgm:t>
    </dgm:pt>
    <dgm:pt modelId="{6D58F76C-8785-4D56-92C4-E8669AF9A5C4}" type="parTrans" cxnId="{788BE4A4-6E70-484A-9A16-49D177DF1077}">
      <dgm:prSet/>
      <dgm:spPr/>
      <dgm:t>
        <a:bodyPr/>
        <a:lstStyle/>
        <a:p>
          <a:endParaRPr lang="en-US"/>
        </a:p>
      </dgm:t>
    </dgm:pt>
    <dgm:pt modelId="{4DFBAF60-7A87-43CF-8440-883DEB6F8DFB}" type="sibTrans" cxnId="{788BE4A4-6E70-484A-9A16-49D177DF1077}">
      <dgm:prSet/>
      <dgm:spPr/>
      <dgm:t>
        <a:bodyPr/>
        <a:lstStyle/>
        <a:p>
          <a:endParaRPr lang="en-US"/>
        </a:p>
      </dgm:t>
    </dgm:pt>
    <dgm:pt modelId="{AE5D5268-0EBE-4CA6-9E7B-68D4E96A52D5}">
      <dgm:prSet phldrT="[Text]"/>
      <dgm:spPr/>
      <dgm:t>
        <a:bodyPr/>
        <a:lstStyle/>
        <a:p>
          <a:r>
            <a:rPr lang="en-IN" dirty="0"/>
            <a:t>Wonderware System Platform</a:t>
          </a:r>
          <a:endParaRPr lang="en-US" dirty="0"/>
        </a:p>
      </dgm:t>
    </dgm:pt>
    <dgm:pt modelId="{751CB75A-3A86-433A-8EAF-F17CFF7639E4}" type="parTrans" cxnId="{AE3C29EC-E7ED-41EF-A5A2-30F0D8E1095E}">
      <dgm:prSet/>
      <dgm:spPr/>
      <dgm:t>
        <a:bodyPr/>
        <a:lstStyle/>
        <a:p>
          <a:endParaRPr lang="en-US"/>
        </a:p>
      </dgm:t>
    </dgm:pt>
    <dgm:pt modelId="{E431D1B3-F4A5-4F74-8138-A89B3E0A0BF0}" type="sibTrans" cxnId="{AE3C29EC-E7ED-41EF-A5A2-30F0D8E1095E}">
      <dgm:prSet/>
      <dgm:spPr/>
      <dgm:t>
        <a:bodyPr/>
        <a:lstStyle/>
        <a:p>
          <a:endParaRPr lang="en-US"/>
        </a:p>
      </dgm:t>
    </dgm:pt>
    <dgm:pt modelId="{7743B827-8088-46AF-9EEE-E5AFE6364E89}">
      <dgm:prSet phldrT="[Text]"/>
      <dgm:spPr/>
      <dgm:t>
        <a:bodyPr/>
        <a:lstStyle/>
        <a:p>
          <a:r>
            <a:rPr lang="en-IN" dirty="0"/>
            <a:t>Oil &amp; Gas</a:t>
          </a:r>
          <a:endParaRPr lang="en-US" dirty="0"/>
        </a:p>
      </dgm:t>
    </dgm:pt>
    <dgm:pt modelId="{E1AAAC83-A863-43D4-AE6F-FAAB57D972DA}" type="parTrans" cxnId="{6D1351A8-5E45-422B-9EF9-ECC7608475EB}">
      <dgm:prSet/>
      <dgm:spPr/>
      <dgm:t>
        <a:bodyPr/>
        <a:lstStyle/>
        <a:p>
          <a:endParaRPr lang="en-US"/>
        </a:p>
      </dgm:t>
    </dgm:pt>
    <dgm:pt modelId="{663ED9A3-B02D-45DC-9ABD-1C2192536009}" type="sibTrans" cxnId="{6D1351A8-5E45-422B-9EF9-ECC7608475EB}">
      <dgm:prSet/>
      <dgm:spPr/>
      <dgm:t>
        <a:bodyPr/>
        <a:lstStyle/>
        <a:p>
          <a:endParaRPr lang="en-US"/>
        </a:p>
      </dgm:t>
    </dgm:pt>
    <dgm:pt modelId="{4C2AAC79-550E-47F0-B2D7-DC49D825C4B7}">
      <dgm:prSet phldrT="[Text]"/>
      <dgm:spPr/>
      <dgm:t>
        <a:bodyPr/>
        <a:lstStyle/>
        <a:p>
          <a:r>
            <a:rPr lang="en-IN" dirty="0"/>
            <a:t>Reliance Petroleum (1 M Tag)</a:t>
          </a:r>
          <a:endParaRPr lang="en-US" dirty="0"/>
        </a:p>
      </dgm:t>
    </dgm:pt>
    <dgm:pt modelId="{BAC09F81-0A93-4039-B5FC-1AA9233472A6}" type="parTrans" cxnId="{450C0EF5-5D8A-4B8B-A331-3D98D47E5FDF}">
      <dgm:prSet/>
      <dgm:spPr/>
      <dgm:t>
        <a:bodyPr/>
        <a:lstStyle/>
        <a:p>
          <a:endParaRPr lang="en-US"/>
        </a:p>
      </dgm:t>
    </dgm:pt>
    <dgm:pt modelId="{979347D6-BAAE-40D1-BCAA-A6DF92ECC9EA}" type="sibTrans" cxnId="{450C0EF5-5D8A-4B8B-A331-3D98D47E5FDF}">
      <dgm:prSet/>
      <dgm:spPr/>
      <dgm:t>
        <a:bodyPr/>
        <a:lstStyle/>
        <a:p>
          <a:endParaRPr lang="en-US"/>
        </a:p>
      </dgm:t>
    </dgm:pt>
    <dgm:pt modelId="{1EEFC73F-BCD6-4282-948B-B3C88ED24FC2}">
      <dgm:prSet phldrT="[Text]"/>
      <dgm:spPr/>
      <dgm:t>
        <a:bodyPr/>
        <a:lstStyle/>
        <a:p>
          <a:r>
            <a:rPr lang="en-IN" dirty="0"/>
            <a:t>Fire and Gas SCADA with 12 Redundant server pair</a:t>
          </a:r>
          <a:endParaRPr lang="en-US" dirty="0"/>
        </a:p>
      </dgm:t>
    </dgm:pt>
    <dgm:pt modelId="{7F1AB535-34C5-40FD-98D4-60E53003D88B}" type="parTrans" cxnId="{D48E0053-A827-4DC3-93E7-AB2D76A2AECF}">
      <dgm:prSet/>
      <dgm:spPr/>
      <dgm:t>
        <a:bodyPr/>
        <a:lstStyle/>
        <a:p>
          <a:endParaRPr lang="en-US"/>
        </a:p>
      </dgm:t>
    </dgm:pt>
    <dgm:pt modelId="{1A752EC6-0F53-4F65-88C4-9E5173717EE6}" type="sibTrans" cxnId="{D48E0053-A827-4DC3-93E7-AB2D76A2AECF}">
      <dgm:prSet/>
      <dgm:spPr/>
      <dgm:t>
        <a:bodyPr/>
        <a:lstStyle/>
        <a:p>
          <a:endParaRPr lang="en-US"/>
        </a:p>
      </dgm:t>
    </dgm:pt>
    <dgm:pt modelId="{7A38AD8C-431E-4456-823D-F59964F1EE30}">
      <dgm:prSet phldrT="[Text]"/>
      <dgm:spPr/>
      <dgm:t>
        <a:bodyPr/>
        <a:lstStyle/>
        <a:p>
          <a:r>
            <a:rPr lang="en-IN" dirty="0" err="1"/>
            <a:t>Mfg</a:t>
          </a:r>
          <a:endParaRPr lang="en-US" dirty="0"/>
        </a:p>
      </dgm:t>
    </dgm:pt>
    <dgm:pt modelId="{3A44C921-31FF-4FD7-9386-1C27AA97B84A}" type="parTrans" cxnId="{C801B4B3-3E9D-4D39-9229-88D4B7D962F9}">
      <dgm:prSet/>
      <dgm:spPr/>
      <dgm:t>
        <a:bodyPr/>
        <a:lstStyle/>
        <a:p>
          <a:endParaRPr lang="en-US"/>
        </a:p>
      </dgm:t>
    </dgm:pt>
    <dgm:pt modelId="{B43B1002-8510-4E62-955A-5C3AD98D7CA4}" type="sibTrans" cxnId="{C801B4B3-3E9D-4D39-9229-88D4B7D962F9}">
      <dgm:prSet/>
      <dgm:spPr/>
      <dgm:t>
        <a:bodyPr/>
        <a:lstStyle/>
        <a:p>
          <a:endParaRPr lang="en-US"/>
        </a:p>
      </dgm:t>
    </dgm:pt>
    <dgm:pt modelId="{DB90DA9A-71BD-4787-91D9-E9A9FF5D6653}">
      <dgm:prSet phldrT="[Text]"/>
      <dgm:spPr/>
      <dgm:t>
        <a:bodyPr/>
        <a:lstStyle/>
        <a:p>
          <a:r>
            <a:rPr lang="en-IN" dirty="0"/>
            <a:t>Gujarat State Fertilizers (5K Tag)</a:t>
          </a:r>
          <a:endParaRPr lang="en-US" dirty="0"/>
        </a:p>
      </dgm:t>
    </dgm:pt>
    <dgm:pt modelId="{9DCDFF0B-B649-446E-88FF-83E27940C38E}" type="parTrans" cxnId="{7239E4E9-DAD4-4203-92C6-63B3A0440C81}">
      <dgm:prSet/>
      <dgm:spPr/>
      <dgm:t>
        <a:bodyPr/>
        <a:lstStyle/>
        <a:p>
          <a:endParaRPr lang="en-US"/>
        </a:p>
      </dgm:t>
    </dgm:pt>
    <dgm:pt modelId="{5E516471-D79F-4B18-9053-F08729B2EDD8}" type="sibTrans" cxnId="{7239E4E9-DAD4-4203-92C6-63B3A0440C81}">
      <dgm:prSet/>
      <dgm:spPr/>
      <dgm:t>
        <a:bodyPr/>
        <a:lstStyle/>
        <a:p>
          <a:endParaRPr lang="en-US"/>
        </a:p>
      </dgm:t>
    </dgm:pt>
    <dgm:pt modelId="{D3CD0381-69DF-4FD2-BE36-BF1F004D15DB}">
      <dgm:prSet phldrT="[Text]"/>
      <dgm:spPr/>
      <dgm:t>
        <a:bodyPr/>
        <a:lstStyle/>
        <a:p>
          <a:r>
            <a:rPr lang="en-IN" dirty="0"/>
            <a:t>Data centralization and Utilities Management SCADA, collecting data from 129 geographical locations.</a:t>
          </a:r>
          <a:endParaRPr lang="en-US" dirty="0"/>
        </a:p>
      </dgm:t>
    </dgm:pt>
    <dgm:pt modelId="{857299E5-76E3-440B-B5C1-AE297D263D8B}" type="parTrans" cxnId="{9DD00F51-0492-479C-939F-EFFAB419DF77}">
      <dgm:prSet/>
      <dgm:spPr/>
      <dgm:t>
        <a:bodyPr/>
        <a:lstStyle/>
        <a:p>
          <a:endParaRPr lang="en-US"/>
        </a:p>
      </dgm:t>
    </dgm:pt>
    <dgm:pt modelId="{E4129ADD-FB6E-420D-B8C6-AA0412962BD5}" type="sibTrans" cxnId="{9DD00F51-0492-479C-939F-EFFAB419DF77}">
      <dgm:prSet/>
      <dgm:spPr/>
      <dgm:t>
        <a:bodyPr/>
        <a:lstStyle/>
        <a:p>
          <a:endParaRPr lang="en-US"/>
        </a:p>
      </dgm:t>
    </dgm:pt>
    <dgm:pt modelId="{8E824174-0E62-482C-A5A5-8605AB3BDA22}">
      <dgm:prSet phldrT="[Text]"/>
      <dgm:spPr/>
      <dgm:t>
        <a:bodyPr/>
        <a:lstStyle/>
        <a:p>
          <a:r>
            <a:rPr lang="en-IN" dirty="0"/>
            <a:t>InBatch</a:t>
          </a:r>
          <a:endParaRPr lang="en-US" dirty="0"/>
        </a:p>
      </dgm:t>
    </dgm:pt>
    <dgm:pt modelId="{8E1CDF5E-0713-4798-962C-E6828D218B2B}" type="parTrans" cxnId="{466C1FCD-50F4-40F2-A76F-A550C770102C}">
      <dgm:prSet/>
      <dgm:spPr/>
      <dgm:t>
        <a:bodyPr/>
        <a:lstStyle/>
        <a:p>
          <a:endParaRPr lang="en-US"/>
        </a:p>
      </dgm:t>
    </dgm:pt>
    <dgm:pt modelId="{036E09C5-1DE1-4C51-91BE-ACE10F3B1A87}" type="sibTrans" cxnId="{466C1FCD-50F4-40F2-A76F-A550C770102C}">
      <dgm:prSet/>
      <dgm:spPr/>
      <dgm:t>
        <a:bodyPr/>
        <a:lstStyle/>
        <a:p>
          <a:endParaRPr lang="en-US"/>
        </a:p>
      </dgm:t>
    </dgm:pt>
    <dgm:pt modelId="{83CB2F19-C690-4F67-8039-B4BAF3513734}">
      <dgm:prSet phldrT="[Text]"/>
      <dgm:spPr/>
      <dgm:t>
        <a:bodyPr/>
        <a:lstStyle/>
        <a:p>
          <a:r>
            <a:rPr lang="en-IN" dirty="0"/>
            <a:t>MES</a:t>
          </a:r>
          <a:endParaRPr lang="en-US" dirty="0"/>
        </a:p>
      </dgm:t>
    </dgm:pt>
    <dgm:pt modelId="{6D8DD13E-103F-4949-973A-A7AF3C9EF823}" type="parTrans" cxnId="{67F8C5AE-A6E4-486E-B704-A373B7429CB9}">
      <dgm:prSet/>
      <dgm:spPr/>
      <dgm:t>
        <a:bodyPr/>
        <a:lstStyle/>
        <a:p>
          <a:endParaRPr lang="en-US"/>
        </a:p>
      </dgm:t>
    </dgm:pt>
    <dgm:pt modelId="{4D477756-37C2-4B0C-98EA-A5450C9614CD}" type="sibTrans" cxnId="{67F8C5AE-A6E4-486E-B704-A373B7429CB9}">
      <dgm:prSet/>
      <dgm:spPr/>
      <dgm:t>
        <a:bodyPr/>
        <a:lstStyle/>
        <a:p>
          <a:endParaRPr lang="en-US"/>
        </a:p>
      </dgm:t>
    </dgm:pt>
    <dgm:pt modelId="{46CD1E73-8C25-4A22-8E5E-DD2EF05A902B}">
      <dgm:prSet phldrT="[Text]"/>
      <dgm:spPr/>
      <dgm:t>
        <a:bodyPr/>
        <a:lstStyle/>
        <a:p>
          <a:r>
            <a:rPr lang="en-IN" dirty="0"/>
            <a:t>More than 120 InTouch/System Platform/ Historian</a:t>
          </a:r>
          <a:endParaRPr lang="en-US" dirty="0"/>
        </a:p>
      </dgm:t>
    </dgm:pt>
    <dgm:pt modelId="{BAC886CD-C7BB-4943-88AB-E9F824C1472D}" type="parTrans" cxnId="{45F151DB-0B87-4AF5-976C-88510F6A10D9}">
      <dgm:prSet/>
      <dgm:spPr/>
      <dgm:t>
        <a:bodyPr/>
        <a:lstStyle/>
        <a:p>
          <a:endParaRPr lang="en-US"/>
        </a:p>
      </dgm:t>
    </dgm:pt>
    <dgm:pt modelId="{21900317-6FE5-4564-94BF-24E775A5A325}" type="sibTrans" cxnId="{45F151DB-0B87-4AF5-976C-88510F6A10D9}">
      <dgm:prSet/>
      <dgm:spPr/>
      <dgm:t>
        <a:bodyPr/>
        <a:lstStyle/>
        <a:p>
          <a:endParaRPr lang="en-US"/>
        </a:p>
      </dgm:t>
    </dgm:pt>
    <dgm:pt modelId="{9A69371E-E8C0-4960-9F3A-999113EB9CC5}">
      <dgm:prSet phldrT="[Text]"/>
      <dgm:spPr/>
      <dgm:t>
        <a:bodyPr/>
        <a:lstStyle/>
        <a:p>
          <a:r>
            <a:rPr lang="en-IN" dirty="0"/>
            <a:t>Utilities</a:t>
          </a:r>
          <a:endParaRPr lang="en-US" dirty="0"/>
        </a:p>
      </dgm:t>
    </dgm:pt>
    <dgm:pt modelId="{0DBE884B-823D-4D58-9C4E-BA301E86716D}" type="parTrans" cxnId="{412E8D0D-09AB-492D-B1C7-B34E58F8A1F3}">
      <dgm:prSet/>
      <dgm:spPr/>
      <dgm:t>
        <a:bodyPr/>
        <a:lstStyle/>
        <a:p>
          <a:endParaRPr lang="en-US"/>
        </a:p>
      </dgm:t>
    </dgm:pt>
    <dgm:pt modelId="{C949DE9F-C505-4221-A699-21F292438E9C}" type="sibTrans" cxnId="{412E8D0D-09AB-492D-B1C7-B34E58F8A1F3}">
      <dgm:prSet/>
      <dgm:spPr/>
      <dgm:t>
        <a:bodyPr/>
        <a:lstStyle/>
        <a:p>
          <a:endParaRPr lang="en-US"/>
        </a:p>
      </dgm:t>
    </dgm:pt>
    <dgm:pt modelId="{D68E7821-86F6-42A8-9BDB-4FBE3A78A72F}">
      <dgm:prSet phldrT="[Text]"/>
      <dgm:spPr/>
      <dgm:t>
        <a:bodyPr/>
        <a:lstStyle/>
        <a:p>
          <a:r>
            <a:rPr lang="en-IN" dirty="0"/>
            <a:t>TAS</a:t>
          </a:r>
          <a:endParaRPr lang="en-US" dirty="0"/>
        </a:p>
      </dgm:t>
    </dgm:pt>
    <dgm:pt modelId="{95A8FB9F-1CA7-4693-85BC-B51CD85E2EE3}" type="parTrans" cxnId="{FA125375-F2B0-4A66-8200-2AB9DB8F029D}">
      <dgm:prSet/>
      <dgm:spPr/>
      <dgm:t>
        <a:bodyPr/>
        <a:lstStyle/>
        <a:p>
          <a:endParaRPr lang="en-US"/>
        </a:p>
      </dgm:t>
    </dgm:pt>
    <dgm:pt modelId="{AADD6EE4-8E0F-4D79-B643-196796C523AD}" type="sibTrans" cxnId="{FA125375-F2B0-4A66-8200-2AB9DB8F029D}">
      <dgm:prSet/>
      <dgm:spPr/>
      <dgm:t>
        <a:bodyPr/>
        <a:lstStyle/>
        <a:p>
          <a:endParaRPr lang="en-US"/>
        </a:p>
      </dgm:t>
    </dgm:pt>
    <dgm:pt modelId="{F69405C7-3334-4142-8248-0784A32E1B0E}">
      <dgm:prSet phldrT="[Text]"/>
      <dgm:spPr/>
      <dgm:t>
        <a:bodyPr/>
        <a:lstStyle/>
        <a:p>
          <a:r>
            <a:rPr lang="en-IN" dirty="0"/>
            <a:t>Indian Oil Corporation (25K Tag)</a:t>
          </a:r>
          <a:endParaRPr lang="en-US" dirty="0"/>
        </a:p>
      </dgm:t>
    </dgm:pt>
    <dgm:pt modelId="{B5FB5CF0-2E46-4A75-82F4-77F13340B374}" type="parTrans" cxnId="{B047E5EF-5A25-4B23-8F0D-9D3482EDC2E9}">
      <dgm:prSet/>
      <dgm:spPr/>
      <dgm:t>
        <a:bodyPr/>
        <a:lstStyle/>
        <a:p>
          <a:endParaRPr lang="en-US"/>
        </a:p>
      </dgm:t>
    </dgm:pt>
    <dgm:pt modelId="{58DFCC51-80E2-4DEF-B722-8B7B622D00EA}" type="sibTrans" cxnId="{B047E5EF-5A25-4B23-8F0D-9D3482EDC2E9}">
      <dgm:prSet/>
      <dgm:spPr/>
      <dgm:t>
        <a:bodyPr/>
        <a:lstStyle/>
        <a:p>
          <a:endParaRPr lang="en-US"/>
        </a:p>
      </dgm:t>
    </dgm:pt>
    <dgm:pt modelId="{073960E7-8ABC-4AD4-AF1B-8E8B7C41ACCC}">
      <dgm:prSet phldrT="[Text]"/>
      <dgm:spPr/>
      <dgm:t>
        <a:bodyPr/>
        <a:lstStyle/>
        <a:p>
          <a:r>
            <a:rPr lang="en-IN" dirty="0"/>
            <a:t>Terminal Automaton System with System Platform and Historian</a:t>
          </a:r>
          <a:endParaRPr lang="en-US" dirty="0"/>
        </a:p>
      </dgm:t>
    </dgm:pt>
    <dgm:pt modelId="{E243A10A-3822-44D3-9B8E-F7CF9D818968}" type="parTrans" cxnId="{438D5E8C-88A5-474D-82FC-740CEA4E4819}">
      <dgm:prSet/>
      <dgm:spPr/>
      <dgm:t>
        <a:bodyPr/>
        <a:lstStyle/>
        <a:p>
          <a:endParaRPr lang="en-US"/>
        </a:p>
      </dgm:t>
    </dgm:pt>
    <dgm:pt modelId="{FBB06158-4319-41EC-A8B9-DF415F48755B}" type="sibTrans" cxnId="{438D5E8C-88A5-474D-82FC-740CEA4E4819}">
      <dgm:prSet/>
      <dgm:spPr/>
      <dgm:t>
        <a:bodyPr/>
        <a:lstStyle/>
        <a:p>
          <a:endParaRPr lang="en-US"/>
        </a:p>
      </dgm:t>
    </dgm:pt>
    <dgm:pt modelId="{914EBCB6-2769-479A-B992-64F8BDCBE817}">
      <dgm:prSet phldrT="[Text]"/>
      <dgm:spPr/>
      <dgm:t>
        <a:bodyPr/>
        <a:lstStyle/>
        <a:p>
          <a:r>
            <a:rPr lang="en-IN" dirty="0"/>
            <a:t>Custom driver development, Integrated with batch Management System</a:t>
          </a:r>
          <a:endParaRPr lang="en-US" dirty="0"/>
        </a:p>
      </dgm:t>
    </dgm:pt>
    <dgm:pt modelId="{30D1FA61-05FF-4F94-A941-893CC07DE8B3}" type="parTrans" cxnId="{77C8D2A0-7B55-4088-AFDD-E2E889694185}">
      <dgm:prSet/>
      <dgm:spPr/>
      <dgm:t>
        <a:bodyPr/>
        <a:lstStyle/>
        <a:p>
          <a:endParaRPr lang="en-US"/>
        </a:p>
      </dgm:t>
    </dgm:pt>
    <dgm:pt modelId="{E247D39E-2B27-4C45-8561-8763382001F2}" type="sibTrans" cxnId="{77C8D2A0-7B55-4088-AFDD-E2E889694185}">
      <dgm:prSet/>
      <dgm:spPr/>
      <dgm:t>
        <a:bodyPr/>
        <a:lstStyle/>
        <a:p>
          <a:endParaRPr lang="en-US"/>
        </a:p>
      </dgm:t>
    </dgm:pt>
    <dgm:pt modelId="{CDFA5D51-9BFA-46BF-8533-701444F2A412}">
      <dgm:prSet phldrT="[Text]"/>
      <dgm:spPr/>
      <dgm:t>
        <a:bodyPr/>
        <a:lstStyle/>
        <a:p>
          <a:r>
            <a:rPr lang="en-IN" dirty="0"/>
            <a:t>Power</a:t>
          </a:r>
          <a:endParaRPr lang="en-US" dirty="0"/>
        </a:p>
      </dgm:t>
    </dgm:pt>
    <dgm:pt modelId="{F5D9C38D-0B6D-44C0-AB90-88EFBBF0E681}" type="parTrans" cxnId="{5963ADF9-A0AF-40CE-9202-3BCD15ACF0F2}">
      <dgm:prSet/>
      <dgm:spPr/>
      <dgm:t>
        <a:bodyPr/>
        <a:lstStyle/>
        <a:p>
          <a:endParaRPr lang="en-US"/>
        </a:p>
      </dgm:t>
    </dgm:pt>
    <dgm:pt modelId="{1D4AF9A7-019C-4B4F-A78C-A751265D634B}" type="sibTrans" cxnId="{5963ADF9-A0AF-40CE-9202-3BCD15ACF0F2}">
      <dgm:prSet/>
      <dgm:spPr/>
      <dgm:t>
        <a:bodyPr/>
        <a:lstStyle/>
        <a:p>
          <a:endParaRPr lang="en-US"/>
        </a:p>
      </dgm:t>
    </dgm:pt>
    <dgm:pt modelId="{EAFA3BC8-3A9F-469C-9F9C-D935C9293C26}">
      <dgm:prSet phldrT="[Text]"/>
      <dgm:spPr/>
      <dgm:t>
        <a:bodyPr/>
        <a:lstStyle/>
        <a:p>
          <a:r>
            <a:rPr lang="en-IN" dirty="0" err="1"/>
            <a:t>Lanco</a:t>
          </a:r>
          <a:r>
            <a:rPr lang="en-IN" dirty="0"/>
            <a:t> Power (5K Tag)</a:t>
          </a:r>
          <a:endParaRPr lang="en-US" dirty="0"/>
        </a:p>
      </dgm:t>
    </dgm:pt>
    <dgm:pt modelId="{7777BCFF-A3C4-4ECF-8A5B-D58EB126D22B}" type="parTrans" cxnId="{22CBC0F6-8525-407B-B38C-04BEE927BE0C}">
      <dgm:prSet/>
      <dgm:spPr/>
      <dgm:t>
        <a:bodyPr/>
        <a:lstStyle/>
        <a:p>
          <a:endParaRPr lang="en-US"/>
        </a:p>
      </dgm:t>
    </dgm:pt>
    <dgm:pt modelId="{92AB12EE-D0CB-4C67-B73C-B3993D99B84A}" type="sibTrans" cxnId="{22CBC0F6-8525-407B-B38C-04BEE927BE0C}">
      <dgm:prSet/>
      <dgm:spPr/>
      <dgm:t>
        <a:bodyPr/>
        <a:lstStyle/>
        <a:p>
          <a:endParaRPr lang="en-US"/>
        </a:p>
      </dgm:t>
    </dgm:pt>
    <dgm:pt modelId="{A145998C-FC3F-451E-9E5D-864022F04DF5}">
      <dgm:prSet phldrT="[Text]"/>
      <dgm:spPr/>
      <dgm:t>
        <a:bodyPr/>
        <a:lstStyle/>
        <a:p>
          <a:r>
            <a:rPr lang="en-IN" dirty="0"/>
            <a:t>Data Centralization – Historian. Collecting data from 4 power plants to head office.</a:t>
          </a:r>
          <a:endParaRPr lang="en-US" dirty="0"/>
        </a:p>
      </dgm:t>
    </dgm:pt>
    <dgm:pt modelId="{03C43D9F-5FDA-41C4-92BC-5B3DDA87D5FB}" type="parTrans" cxnId="{61A79609-C2AB-4F9E-A75D-36938F1BDBE1}">
      <dgm:prSet/>
      <dgm:spPr/>
      <dgm:t>
        <a:bodyPr/>
        <a:lstStyle/>
        <a:p>
          <a:endParaRPr lang="en-US"/>
        </a:p>
      </dgm:t>
    </dgm:pt>
    <dgm:pt modelId="{047A334B-2637-4188-9F01-B08EF8D53B8A}" type="sibTrans" cxnId="{61A79609-C2AB-4F9E-A75D-36938F1BDBE1}">
      <dgm:prSet/>
      <dgm:spPr/>
      <dgm:t>
        <a:bodyPr/>
        <a:lstStyle/>
        <a:p>
          <a:endParaRPr lang="en-US"/>
        </a:p>
      </dgm:t>
    </dgm:pt>
    <dgm:pt modelId="{214498B8-0C1C-43F9-B33F-F79C8C6A7CF0}">
      <dgm:prSet phldrT="[Text]"/>
      <dgm:spPr/>
      <dgm:t>
        <a:bodyPr/>
        <a:lstStyle/>
        <a:p>
          <a:r>
            <a:rPr lang="en-IN" dirty="0"/>
            <a:t>Information portal, Dashboards and reporting.</a:t>
          </a:r>
          <a:endParaRPr lang="en-US" dirty="0"/>
        </a:p>
      </dgm:t>
    </dgm:pt>
    <dgm:pt modelId="{262D7B26-1596-4C13-A4FE-960CDE589C35}" type="parTrans" cxnId="{F3B4BF21-3049-423D-94D8-64DFC151A3AE}">
      <dgm:prSet/>
      <dgm:spPr/>
      <dgm:t>
        <a:bodyPr/>
        <a:lstStyle/>
        <a:p>
          <a:endParaRPr lang="en-US"/>
        </a:p>
      </dgm:t>
    </dgm:pt>
    <dgm:pt modelId="{E327BB67-7C49-4E75-BCAD-291180463E94}" type="sibTrans" cxnId="{F3B4BF21-3049-423D-94D8-64DFC151A3AE}">
      <dgm:prSet/>
      <dgm:spPr/>
      <dgm:t>
        <a:bodyPr/>
        <a:lstStyle/>
        <a:p>
          <a:endParaRPr lang="en-US"/>
        </a:p>
      </dgm:t>
    </dgm:pt>
    <dgm:pt modelId="{8D4E204B-90DD-44F0-AA5A-4607137B85FB}" type="pres">
      <dgm:prSet presAssocID="{C246FBBD-44D3-4EAA-BCD8-702B63B617B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B738320-92B4-4D76-A9A5-1B08BD6CB5F1}" type="pres">
      <dgm:prSet presAssocID="{627DD26A-3192-4F2D-894E-AB336D2380C7}" presName="composite" presStyleCnt="0"/>
      <dgm:spPr/>
    </dgm:pt>
    <dgm:pt modelId="{61A49EE2-06A5-4B2D-B304-8BB77D166CB6}" type="pres">
      <dgm:prSet presAssocID="{627DD26A-3192-4F2D-894E-AB336D2380C7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6ACA754E-B7FF-4247-AF43-63347B1F7DDD}" type="pres">
      <dgm:prSet presAssocID="{627DD26A-3192-4F2D-894E-AB336D2380C7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</dgm:pt>
    <dgm:pt modelId="{D8F52089-CF4E-479B-8337-8E8ABA54B549}" type="pres">
      <dgm:prSet presAssocID="{627DD26A-3192-4F2D-894E-AB336D2380C7}" presName="Accent" presStyleLbl="parChTrans1D1" presStyleIdx="0" presStyleCnt="5"/>
      <dgm:spPr/>
    </dgm:pt>
    <dgm:pt modelId="{9F910416-12C2-4AB3-BF16-DC9F2B86CED5}" type="pres">
      <dgm:prSet presAssocID="{627DD26A-3192-4F2D-894E-AB336D2380C7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CE611F2A-7F04-4677-83D0-2976DFB7D858}" type="pres">
      <dgm:prSet presAssocID="{E8EABEE5-74D3-495E-B02F-FB0C069AEBA2}" presName="sibTrans" presStyleCnt="0"/>
      <dgm:spPr/>
    </dgm:pt>
    <dgm:pt modelId="{2EF4363B-97DC-4A55-AF67-539D50299C65}" type="pres">
      <dgm:prSet presAssocID="{7743B827-8088-46AF-9EEE-E5AFE6364E89}" presName="composite" presStyleCnt="0"/>
      <dgm:spPr/>
    </dgm:pt>
    <dgm:pt modelId="{280F9BC4-5A84-43F5-B6E5-C3954BC30A2F}" type="pres">
      <dgm:prSet presAssocID="{7743B827-8088-46AF-9EEE-E5AFE6364E89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E95F57E-5DFA-4164-9282-092BB83F0DA8}" type="pres">
      <dgm:prSet presAssocID="{7743B827-8088-46AF-9EEE-E5AFE6364E89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</dgm:pt>
    <dgm:pt modelId="{5ECC4833-FA79-4E46-A920-CE935B78FD4D}" type="pres">
      <dgm:prSet presAssocID="{7743B827-8088-46AF-9EEE-E5AFE6364E89}" presName="Accent" presStyleLbl="parChTrans1D1" presStyleIdx="1" presStyleCnt="5"/>
      <dgm:spPr/>
    </dgm:pt>
    <dgm:pt modelId="{D24CC1AF-7AC1-4296-9D29-A579A40A3D0E}" type="pres">
      <dgm:prSet presAssocID="{7743B827-8088-46AF-9EEE-E5AFE6364E89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2B02E407-30FB-46E0-BCDF-6F2CA430EA6D}" type="pres">
      <dgm:prSet presAssocID="{663ED9A3-B02D-45DC-9ABD-1C2192536009}" presName="sibTrans" presStyleCnt="0"/>
      <dgm:spPr/>
    </dgm:pt>
    <dgm:pt modelId="{45036342-B6AD-41EF-94B3-8745EED4CB69}" type="pres">
      <dgm:prSet presAssocID="{7A38AD8C-431E-4456-823D-F59964F1EE30}" presName="composite" presStyleCnt="0"/>
      <dgm:spPr/>
    </dgm:pt>
    <dgm:pt modelId="{AAC7784F-571A-4580-92FA-FB619D3A1E2E}" type="pres">
      <dgm:prSet presAssocID="{7A38AD8C-431E-4456-823D-F59964F1EE30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95697AC1-BDE9-409E-8D56-A0B9E3DADCB7}" type="pres">
      <dgm:prSet presAssocID="{7A38AD8C-431E-4456-823D-F59964F1EE30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</dgm:pt>
    <dgm:pt modelId="{963A602C-762C-4500-A9D4-B1EE890E5645}" type="pres">
      <dgm:prSet presAssocID="{7A38AD8C-431E-4456-823D-F59964F1EE30}" presName="Accent" presStyleLbl="parChTrans1D1" presStyleIdx="2" presStyleCnt="5"/>
      <dgm:spPr/>
    </dgm:pt>
    <dgm:pt modelId="{A6791201-046E-428B-9FFF-2B0F194B1227}" type="pres">
      <dgm:prSet presAssocID="{7A38AD8C-431E-4456-823D-F59964F1EE30}" presName="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64CFDA64-FFA4-4A43-AAAD-A19BB848EEA5}" type="pres">
      <dgm:prSet presAssocID="{B43B1002-8510-4E62-955A-5C3AD98D7CA4}" presName="sibTrans" presStyleCnt="0"/>
      <dgm:spPr/>
    </dgm:pt>
    <dgm:pt modelId="{207707FD-6F39-4F5A-9F86-AC4D795389E3}" type="pres">
      <dgm:prSet presAssocID="{D68E7821-86F6-42A8-9BDB-4FBE3A78A72F}" presName="composite" presStyleCnt="0"/>
      <dgm:spPr/>
    </dgm:pt>
    <dgm:pt modelId="{322E93E4-A98F-4A51-BC70-47CCD63FDE4B}" type="pres">
      <dgm:prSet presAssocID="{D68E7821-86F6-42A8-9BDB-4FBE3A78A72F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0035E65D-CBE4-49A3-BBE6-1A759D407154}" type="pres">
      <dgm:prSet presAssocID="{D68E7821-86F6-42A8-9BDB-4FBE3A78A72F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</dgm:pt>
    <dgm:pt modelId="{ED51197D-2558-42DC-9492-08E8812DEE2C}" type="pres">
      <dgm:prSet presAssocID="{D68E7821-86F6-42A8-9BDB-4FBE3A78A72F}" presName="Accent" presStyleLbl="parChTrans1D1" presStyleIdx="3" presStyleCnt="5"/>
      <dgm:spPr/>
    </dgm:pt>
    <dgm:pt modelId="{452EB0F3-5534-44AD-AC29-B06D062CC0EB}" type="pres">
      <dgm:prSet presAssocID="{D68E7821-86F6-42A8-9BDB-4FBE3A78A72F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DBE4D207-CC6D-4467-BCD6-508C3E2B0461}" type="pres">
      <dgm:prSet presAssocID="{AADD6EE4-8E0F-4D79-B643-196796C523AD}" presName="sibTrans" presStyleCnt="0"/>
      <dgm:spPr/>
    </dgm:pt>
    <dgm:pt modelId="{78CDF858-EDA6-4A58-A406-40CEB3530280}" type="pres">
      <dgm:prSet presAssocID="{CDFA5D51-9BFA-46BF-8533-701444F2A412}" presName="composite" presStyleCnt="0"/>
      <dgm:spPr/>
    </dgm:pt>
    <dgm:pt modelId="{ADDF6194-96A6-427C-8CEE-B0DDD0715016}" type="pres">
      <dgm:prSet presAssocID="{CDFA5D51-9BFA-46BF-8533-701444F2A412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C0AF4675-D66C-40A5-9245-DC286A9842A1}" type="pres">
      <dgm:prSet presAssocID="{CDFA5D51-9BFA-46BF-8533-701444F2A412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</dgm:pt>
    <dgm:pt modelId="{C287B577-5CD3-446C-9FD3-B26E9F7D8BB4}" type="pres">
      <dgm:prSet presAssocID="{CDFA5D51-9BFA-46BF-8533-701444F2A412}" presName="Accent" presStyleLbl="parChTrans1D1" presStyleIdx="4" presStyleCnt="5"/>
      <dgm:spPr/>
    </dgm:pt>
    <dgm:pt modelId="{366D45F1-6924-4641-BEF6-6486BBBD48C7}" type="pres">
      <dgm:prSet presAssocID="{CDFA5D51-9BFA-46BF-8533-701444F2A412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61A79609-C2AB-4F9E-A75D-36938F1BDBE1}" srcId="{CDFA5D51-9BFA-46BF-8533-701444F2A412}" destId="{A145998C-FC3F-451E-9E5D-864022F04DF5}" srcOrd="1" destOrd="0" parTransId="{03C43D9F-5FDA-41C4-92BC-5B3DDA87D5FB}" sibTransId="{047A334B-2637-4188-9F01-B08EF8D53B8A}"/>
    <dgm:cxn modelId="{412E8D0D-09AB-492D-B1C7-B34E58F8A1F3}" srcId="{7743B827-8088-46AF-9EEE-E5AFE6364E89}" destId="{9A69371E-E8C0-4960-9F3A-999113EB9CC5}" srcOrd="3" destOrd="0" parTransId="{0DBE884B-823D-4D58-9C4E-BA301E86716D}" sibTransId="{C949DE9F-C505-4221-A699-21F292438E9C}"/>
    <dgm:cxn modelId="{F3B4BF21-3049-423D-94D8-64DFC151A3AE}" srcId="{CDFA5D51-9BFA-46BF-8533-701444F2A412}" destId="{214498B8-0C1C-43F9-B33F-F79C8C6A7CF0}" srcOrd="2" destOrd="0" parTransId="{262D7B26-1596-4C13-A4FE-960CDE589C35}" sibTransId="{E327BB67-7C49-4E75-BCAD-291180463E94}"/>
    <dgm:cxn modelId="{93FEF123-5873-4446-A8B9-B498F3462335}" type="presOf" srcId="{DB90DA9A-71BD-4787-91D9-E9A9FF5D6653}" destId="{AAC7784F-571A-4580-92FA-FB619D3A1E2E}" srcOrd="0" destOrd="0" presId="urn:microsoft.com/office/officeart/2011/layout/TabList"/>
    <dgm:cxn modelId="{2A7FE125-8FF7-4101-89FC-918130F8E311}" type="presOf" srcId="{A145998C-FC3F-451E-9E5D-864022F04DF5}" destId="{366D45F1-6924-4641-BEF6-6486BBBD48C7}" srcOrd="0" destOrd="0" presId="urn:microsoft.com/office/officeart/2011/layout/TabList"/>
    <dgm:cxn modelId="{DA476E26-4AA2-4E7E-9FDC-42354B3E0D23}" type="presOf" srcId="{CDFA5D51-9BFA-46BF-8533-701444F2A412}" destId="{C0AF4675-D66C-40A5-9245-DC286A9842A1}" srcOrd="0" destOrd="0" presId="urn:microsoft.com/office/officeart/2011/layout/TabList"/>
    <dgm:cxn modelId="{E5AB9226-362C-4292-AD5F-D048C18CEA61}" type="presOf" srcId="{F69405C7-3334-4142-8248-0784A32E1B0E}" destId="{322E93E4-A98F-4A51-BC70-47CCD63FDE4B}" srcOrd="0" destOrd="0" presId="urn:microsoft.com/office/officeart/2011/layout/TabList"/>
    <dgm:cxn modelId="{3CC93D35-05A9-46EE-A7F6-34B989F6F0A9}" type="presOf" srcId="{914EBCB6-2769-479A-B992-64F8BDCBE817}" destId="{452EB0F3-5534-44AD-AC29-B06D062CC0EB}" srcOrd="0" destOrd="1" presId="urn:microsoft.com/office/officeart/2011/layout/TabList"/>
    <dgm:cxn modelId="{6DEAD43A-5A48-4711-9C33-B548FCD4FC0C}" type="presOf" srcId="{C246FBBD-44D3-4EAA-BCD8-702B63B617BD}" destId="{8D4E204B-90DD-44F0-AA5A-4607137B85FB}" srcOrd="0" destOrd="0" presId="urn:microsoft.com/office/officeart/2011/layout/TabList"/>
    <dgm:cxn modelId="{8D7CB03C-70B9-4302-96FC-7F4EB77A1EC4}" type="presOf" srcId="{4C2AAC79-550E-47F0-B2D7-DC49D825C4B7}" destId="{280F9BC4-5A84-43F5-B6E5-C3954BC30A2F}" srcOrd="0" destOrd="0" presId="urn:microsoft.com/office/officeart/2011/layout/TabList"/>
    <dgm:cxn modelId="{38B5CC42-0F1E-476E-AD20-8DA218C683DC}" type="presOf" srcId="{8E824174-0E62-482C-A5A5-8605AB3BDA22}" destId="{9F910416-12C2-4AB3-BF16-DC9F2B86CED5}" srcOrd="0" destOrd="1" presId="urn:microsoft.com/office/officeart/2011/layout/TabList"/>
    <dgm:cxn modelId="{9DD00F51-0492-479C-939F-EFFAB419DF77}" srcId="{7A38AD8C-431E-4456-823D-F59964F1EE30}" destId="{D3CD0381-69DF-4FD2-BE36-BF1F004D15DB}" srcOrd="1" destOrd="0" parTransId="{857299E5-76E3-440B-B5C1-AE297D263D8B}" sibTransId="{E4129ADD-FB6E-420D-B8C6-AA0412962BD5}"/>
    <dgm:cxn modelId="{D48E0053-A827-4DC3-93E7-AB2D76A2AECF}" srcId="{7743B827-8088-46AF-9EEE-E5AFE6364E89}" destId="{1EEFC73F-BCD6-4282-948B-B3C88ED24FC2}" srcOrd="1" destOrd="0" parTransId="{7F1AB535-34C5-40FD-98D4-60E53003D88B}" sibTransId="{1A752EC6-0F53-4F65-88C4-9E5173717EE6}"/>
    <dgm:cxn modelId="{FA125375-F2B0-4A66-8200-2AB9DB8F029D}" srcId="{C246FBBD-44D3-4EAA-BCD8-702B63B617BD}" destId="{D68E7821-86F6-42A8-9BDB-4FBE3A78A72F}" srcOrd="3" destOrd="0" parTransId="{95A8FB9F-1CA7-4693-85BC-B51CD85E2EE3}" sibTransId="{AADD6EE4-8E0F-4D79-B643-196796C523AD}"/>
    <dgm:cxn modelId="{477A7956-8D49-48E2-AA1B-1F1BAEBC80F2}" type="presOf" srcId="{7743B827-8088-46AF-9EEE-E5AFE6364E89}" destId="{CE95F57E-5DFA-4164-9282-092BB83F0DA8}" srcOrd="0" destOrd="0" presId="urn:microsoft.com/office/officeart/2011/layout/TabList"/>
    <dgm:cxn modelId="{F959FB7C-E82F-4500-B1FF-1FAB025F7612}" type="presOf" srcId="{627DD26A-3192-4F2D-894E-AB336D2380C7}" destId="{6ACA754E-B7FF-4247-AF43-63347B1F7DDD}" srcOrd="0" destOrd="0" presId="urn:microsoft.com/office/officeart/2011/layout/TabList"/>
    <dgm:cxn modelId="{438D5E8C-88A5-474D-82FC-740CEA4E4819}" srcId="{D68E7821-86F6-42A8-9BDB-4FBE3A78A72F}" destId="{073960E7-8ABC-4AD4-AF1B-8E8B7C41ACCC}" srcOrd="1" destOrd="0" parTransId="{E243A10A-3822-44D3-9B8E-F7CF9D818968}" sibTransId="{FBB06158-4319-41EC-A8B9-DF415F48755B}"/>
    <dgm:cxn modelId="{73B3B391-0DB0-4356-90F9-04831E9D69BF}" type="presOf" srcId="{073960E7-8ABC-4AD4-AF1B-8E8B7C41ACCC}" destId="{452EB0F3-5534-44AD-AC29-B06D062CC0EB}" srcOrd="0" destOrd="0" presId="urn:microsoft.com/office/officeart/2011/layout/TabList"/>
    <dgm:cxn modelId="{678CE295-F717-4DC3-B913-9CD1B8D17FB5}" type="presOf" srcId="{83CB2F19-C690-4F67-8039-B4BAF3513734}" destId="{9F910416-12C2-4AB3-BF16-DC9F2B86CED5}" srcOrd="0" destOrd="2" presId="urn:microsoft.com/office/officeart/2011/layout/TabList"/>
    <dgm:cxn modelId="{1A7FF79A-A5C9-4AAF-A766-6B8BAF657CD8}" type="presOf" srcId="{EAFA3BC8-3A9F-469C-9F9C-D935C9293C26}" destId="{ADDF6194-96A6-427C-8CEE-B0DDD0715016}" srcOrd="0" destOrd="0" presId="urn:microsoft.com/office/officeart/2011/layout/TabList"/>
    <dgm:cxn modelId="{ABA7349B-7170-4050-9E6F-BDBDB23761F5}" type="presOf" srcId="{7A38AD8C-431E-4456-823D-F59964F1EE30}" destId="{95697AC1-BDE9-409E-8D56-A0B9E3DADCB7}" srcOrd="0" destOrd="0" presId="urn:microsoft.com/office/officeart/2011/layout/TabList"/>
    <dgm:cxn modelId="{77C8D2A0-7B55-4088-AFDD-E2E889694185}" srcId="{D68E7821-86F6-42A8-9BDB-4FBE3A78A72F}" destId="{914EBCB6-2769-479A-B992-64F8BDCBE817}" srcOrd="2" destOrd="0" parTransId="{30D1FA61-05FF-4F94-A941-893CC07DE8B3}" sibTransId="{E247D39E-2B27-4C45-8561-8763382001F2}"/>
    <dgm:cxn modelId="{788BE4A4-6E70-484A-9A16-49D177DF1077}" srcId="{627DD26A-3192-4F2D-894E-AB336D2380C7}" destId="{49A47835-0D54-4D9F-A082-90A5BD759276}" srcOrd="0" destOrd="0" parTransId="{6D58F76C-8785-4D56-92C4-E8669AF9A5C4}" sibTransId="{4DFBAF60-7A87-43CF-8440-883DEB6F8DFB}"/>
    <dgm:cxn modelId="{6D1351A8-5E45-422B-9EF9-ECC7608475EB}" srcId="{C246FBBD-44D3-4EAA-BCD8-702B63B617BD}" destId="{7743B827-8088-46AF-9EEE-E5AFE6364E89}" srcOrd="1" destOrd="0" parTransId="{E1AAAC83-A863-43D4-AE6F-FAAB57D972DA}" sibTransId="{663ED9A3-B02D-45DC-9ABD-1C2192536009}"/>
    <dgm:cxn modelId="{67F8C5AE-A6E4-486E-B704-A373B7429CB9}" srcId="{627DD26A-3192-4F2D-894E-AB336D2380C7}" destId="{83CB2F19-C690-4F67-8039-B4BAF3513734}" srcOrd="3" destOrd="0" parTransId="{6D8DD13E-103F-4949-973A-A7AF3C9EF823}" sibTransId="{4D477756-37C2-4B0C-98EA-A5450C9614CD}"/>
    <dgm:cxn modelId="{C801B4B3-3E9D-4D39-9229-88D4B7D962F9}" srcId="{C246FBBD-44D3-4EAA-BCD8-702B63B617BD}" destId="{7A38AD8C-431E-4456-823D-F59964F1EE30}" srcOrd="2" destOrd="0" parTransId="{3A44C921-31FF-4FD7-9386-1C27AA97B84A}" sibTransId="{B43B1002-8510-4E62-955A-5C3AD98D7CA4}"/>
    <dgm:cxn modelId="{4ED693C0-C216-4DBA-AFD4-2B2B6EC616A0}" type="presOf" srcId="{D3CD0381-69DF-4FD2-BE36-BF1F004D15DB}" destId="{A6791201-046E-428B-9FFF-2B0F194B1227}" srcOrd="0" destOrd="0" presId="urn:microsoft.com/office/officeart/2011/layout/TabList"/>
    <dgm:cxn modelId="{AFDEB6C2-2A17-4894-AC8E-67AD00E57509}" type="presOf" srcId="{49A47835-0D54-4D9F-A082-90A5BD759276}" destId="{61A49EE2-06A5-4B2D-B304-8BB77D166CB6}" srcOrd="0" destOrd="0" presId="urn:microsoft.com/office/officeart/2011/layout/TabList"/>
    <dgm:cxn modelId="{EA95AEC3-CD65-473C-B7F6-DC66BD279371}" type="presOf" srcId="{D68E7821-86F6-42A8-9BDB-4FBE3A78A72F}" destId="{0035E65D-CBE4-49A3-BBE6-1A759D407154}" srcOrd="0" destOrd="0" presId="urn:microsoft.com/office/officeart/2011/layout/TabList"/>
    <dgm:cxn modelId="{466C1FCD-50F4-40F2-A76F-A550C770102C}" srcId="{627DD26A-3192-4F2D-894E-AB336D2380C7}" destId="{8E824174-0E62-482C-A5A5-8605AB3BDA22}" srcOrd="2" destOrd="0" parTransId="{8E1CDF5E-0713-4798-962C-E6828D218B2B}" sibTransId="{036E09C5-1DE1-4C51-91BE-ACE10F3B1A87}"/>
    <dgm:cxn modelId="{14C4DDCD-655C-43C4-BFA1-2A826AFD0ABB}" type="presOf" srcId="{AE5D5268-0EBE-4CA6-9E7B-68D4E96A52D5}" destId="{9F910416-12C2-4AB3-BF16-DC9F2B86CED5}" srcOrd="0" destOrd="0" presId="urn:microsoft.com/office/officeart/2011/layout/TabList"/>
    <dgm:cxn modelId="{CAAFDDCE-B168-4393-BE4A-FE02FDB40AFC}" type="presOf" srcId="{46CD1E73-8C25-4A22-8E5E-DD2EF05A902B}" destId="{D24CC1AF-7AC1-4296-9D29-A579A40A3D0E}" srcOrd="0" destOrd="1" presId="urn:microsoft.com/office/officeart/2011/layout/TabList"/>
    <dgm:cxn modelId="{45F151DB-0B87-4AF5-976C-88510F6A10D9}" srcId="{7743B827-8088-46AF-9EEE-E5AFE6364E89}" destId="{46CD1E73-8C25-4A22-8E5E-DD2EF05A902B}" srcOrd="2" destOrd="0" parTransId="{BAC886CD-C7BB-4943-88AB-E9F824C1472D}" sibTransId="{21900317-6FE5-4564-94BF-24E775A5A325}"/>
    <dgm:cxn modelId="{AC0DA9DC-2E32-43F7-9B21-2E448C68326B}" srcId="{C246FBBD-44D3-4EAA-BCD8-702B63B617BD}" destId="{627DD26A-3192-4F2D-894E-AB336D2380C7}" srcOrd="0" destOrd="0" parTransId="{8FB4933D-BB04-436B-916F-C42EE878FCE0}" sibTransId="{E8EABEE5-74D3-495E-B02F-FB0C069AEBA2}"/>
    <dgm:cxn modelId="{7239E4E9-DAD4-4203-92C6-63B3A0440C81}" srcId="{7A38AD8C-431E-4456-823D-F59964F1EE30}" destId="{DB90DA9A-71BD-4787-91D9-E9A9FF5D6653}" srcOrd="0" destOrd="0" parTransId="{9DCDFF0B-B649-446E-88FF-83E27940C38E}" sibTransId="{5E516471-D79F-4B18-9053-F08729B2EDD8}"/>
    <dgm:cxn modelId="{AE3C29EC-E7ED-41EF-A5A2-30F0D8E1095E}" srcId="{627DD26A-3192-4F2D-894E-AB336D2380C7}" destId="{AE5D5268-0EBE-4CA6-9E7B-68D4E96A52D5}" srcOrd="1" destOrd="0" parTransId="{751CB75A-3A86-433A-8EAF-F17CFF7639E4}" sibTransId="{E431D1B3-F4A5-4F74-8138-A89B3E0A0BF0}"/>
    <dgm:cxn modelId="{16824DEC-3589-42F0-A48D-E2CF8244D96B}" type="presOf" srcId="{9A69371E-E8C0-4960-9F3A-999113EB9CC5}" destId="{D24CC1AF-7AC1-4296-9D29-A579A40A3D0E}" srcOrd="0" destOrd="2" presId="urn:microsoft.com/office/officeart/2011/layout/TabList"/>
    <dgm:cxn modelId="{D621A9EE-2C74-4262-BBB2-84538C63FEFD}" type="presOf" srcId="{214498B8-0C1C-43F9-B33F-F79C8C6A7CF0}" destId="{366D45F1-6924-4641-BEF6-6486BBBD48C7}" srcOrd="0" destOrd="1" presId="urn:microsoft.com/office/officeart/2011/layout/TabList"/>
    <dgm:cxn modelId="{B047E5EF-5A25-4B23-8F0D-9D3482EDC2E9}" srcId="{D68E7821-86F6-42A8-9BDB-4FBE3A78A72F}" destId="{F69405C7-3334-4142-8248-0784A32E1B0E}" srcOrd="0" destOrd="0" parTransId="{B5FB5CF0-2E46-4A75-82F4-77F13340B374}" sibTransId="{58DFCC51-80E2-4DEF-B722-8B7B622D00EA}"/>
    <dgm:cxn modelId="{B054ABF2-E067-4F34-9B09-F31E59B8AE92}" type="presOf" srcId="{1EEFC73F-BCD6-4282-948B-B3C88ED24FC2}" destId="{D24CC1AF-7AC1-4296-9D29-A579A40A3D0E}" srcOrd="0" destOrd="0" presId="urn:microsoft.com/office/officeart/2011/layout/TabList"/>
    <dgm:cxn modelId="{450C0EF5-5D8A-4B8B-A331-3D98D47E5FDF}" srcId="{7743B827-8088-46AF-9EEE-E5AFE6364E89}" destId="{4C2AAC79-550E-47F0-B2D7-DC49D825C4B7}" srcOrd="0" destOrd="0" parTransId="{BAC09F81-0A93-4039-B5FC-1AA9233472A6}" sibTransId="{979347D6-BAAE-40D1-BCAA-A6DF92ECC9EA}"/>
    <dgm:cxn modelId="{22CBC0F6-8525-407B-B38C-04BEE927BE0C}" srcId="{CDFA5D51-9BFA-46BF-8533-701444F2A412}" destId="{EAFA3BC8-3A9F-469C-9F9C-D935C9293C26}" srcOrd="0" destOrd="0" parTransId="{7777BCFF-A3C4-4ECF-8A5B-D58EB126D22B}" sibTransId="{92AB12EE-D0CB-4C67-B73C-B3993D99B84A}"/>
    <dgm:cxn modelId="{5963ADF9-A0AF-40CE-9202-3BCD15ACF0F2}" srcId="{C246FBBD-44D3-4EAA-BCD8-702B63B617BD}" destId="{CDFA5D51-9BFA-46BF-8533-701444F2A412}" srcOrd="4" destOrd="0" parTransId="{F5D9C38D-0B6D-44C0-AB90-88EFBBF0E681}" sibTransId="{1D4AF9A7-019C-4B4F-A78C-A751265D634B}"/>
    <dgm:cxn modelId="{40A276E9-B5FC-487D-AF42-4647B9C93104}" type="presParOf" srcId="{8D4E204B-90DD-44F0-AA5A-4607137B85FB}" destId="{4B738320-92B4-4D76-A9A5-1B08BD6CB5F1}" srcOrd="0" destOrd="0" presId="urn:microsoft.com/office/officeart/2011/layout/TabList"/>
    <dgm:cxn modelId="{91E2660E-8E6B-451E-8EBB-13F556F34790}" type="presParOf" srcId="{4B738320-92B4-4D76-A9A5-1B08BD6CB5F1}" destId="{61A49EE2-06A5-4B2D-B304-8BB77D166CB6}" srcOrd="0" destOrd="0" presId="urn:microsoft.com/office/officeart/2011/layout/TabList"/>
    <dgm:cxn modelId="{A19E1579-FF61-4519-8F4D-CFBECAD27EB7}" type="presParOf" srcId="{4B738320-92B4-4D76-A9A5-1B08BD6CB5F1}" destId="{6ACA754E-B7FF-4247-AF43-63347B1F7DDD}" srcOrd="1" destOrd="0" presId="urn:microsoft.com/office/officeart/2011/layout/TabList"/>
    <dgm:cxn modelId="{E8F4C32F-3217-4A4A-8F68-AA209DDD5B33}" type="presParOf" srcId="{4B738320-92B4-4D76-A9A5-1B08BD6CB5F1}" destId="{D8F52089-CF4E-479B-8337-8E8ABA54B549}" srcOrd="2" destOrd="0" presId="urn:microsoft.com/office/officeart/2011/layout/TabList"/>
    <dgm:cxn modelId="{A860D303-785F-45CE-8BAC-17F91DDA3347}" type="presParOf" srcId="{8D4E204B-90DD-44F0-AA5A-4607137B85FB}" destId="{9F910416-12C2-4AB3-BF16-DC9F2B86CED5}" srcOrd="1" destOrd="0" presId="urn:microsoft.com/office/officeart/2011/layout/TabList"/>
    <dgm:cxn modelId="{D6829EAE-BB99-42EE-A638-0E9B763909E6}" type="presParOf" srcId="{8D4E204B-90DD-44F0-AA5A-4607137B85FB}" destId="{CE611F2A-7F04-4677-83D0-2976DFB7D858}" srcOrd="2" destOrd="0" presId="urn:microsoft.com/office/officeart/2011/layout/TabList"/>
    <dgm:cxn modelId="{E81E9C2C-AD35-4C97-8251-868467438DB3}" type="presParOf" srcId="{8D4E204B-90DD-44F0-AA5A-4607137B85FB}" destId="{2EF4363B-97DC-4A55-AF67-539D50299C65}" srcOrd="3" destOrd="0" presId="urn:microsoft.com/office/officeart/2011/layout/TabList"/>
    <dgm:cxn modelId="{C2352D8B-10F0-4D5E-9476-0CCBFF92B011}" type="presParOf" srcId="{2EF4363B-97DC-4A55-AF67-539D50299C65}" destId="{280F9BC4-5A84-43F5-B6E5-C3954BC30A2F}" srcOrd="0" destOrd="0" presId="urn:microsoft.com/office/officeart/2011/layout/TabList"/>
    <dgm:cxn modelId="{57CDA9E7-C0AC-4873-B886-DAD8EC92AD13}" type="presParOf" srcId="{2EF4363B-97DC-4A55-AF67-539D50299C65}" destId="{CE95F57E-5DFA-4164-9282-092BB83F0DA8}" srcOrd="1" destOrd="0" presId="urn:microsoft.com/office/officeart/2011/layout/TabList"/>
    <dgm:cxn modelId="{1298197B-0E08-47E3-8C04-54E9A5CC7330}" type="presParOf" srcId="{2EF4363B-97DC-4A55-AF67-539D50299C65}" destId="{5ECC4833-FA79-4E46-A920-CE935B78FD4D}" srcOrd="2" destOrd="0" presId="urn:microsoft.com/office/officeart/2011/layout/TabList"/>
    <dgm:cxn modelId="{B30CC7E3-0520-4B3E-8EDB-184AC606FC8B}" type="presParOf" srcId="{8D4E204B-90DD-44F0-AA5A-4607137B85FB}" destId="{D24CC1AF-7AC1-4296-9D29-A579A40A3D0E}" srcOrd="4" destOrd="0" presId="urn:microsoft.com/office/officeart/2011/layout/TabList"/>
    <dgm:cxn modelId="{323EC4FD-2493-4166-B39A-C8C6E61D592A}" type="presParOf" srcId="{8D4E204B-90DD-44F0-AA5A-4607137B85FB}" destId="{2B02E407-30FB-46E0-BCDF-6F2CA430EA6D}" srcOrd="5" destOrd="0" presId="urn:microsoft.com/office/officeart/2011/layout/TabList"/>
    <dgm:cxn modelId="{0311E674-CD0C-45A1-9FD9-7B760CF9983F}" type="presParOf" srcId="{8D4E204B-90DD-44F0-AA5A-4607137B85FB}" destId="{45036342-B6AD-41EF-94B3-8745EED4CB69}" srcOrd="6" destOrd="0" presId="urn:microsoft.com/office/officeart/2011/layout/TabList"/>
    <dgm:cxn modelId="{55A6D2C8-ED92-4180-8885-6A57AF1A7356}" type="presParOf" srcId="{45036342-B6AD-41EF-94B3-8745EED4CB69}" destId="{AAC7784F-571A-4580-92FA-FB619D3A1E2E}" srcOrd="0" destOrd="0" presId="urn:microsoft.com/office/officeart/2011/layout/TabList"/>
    <dgm:cxn modelId="{E11174B4-D0DE-4E06-ABD7-09F2D120BB18}" type="presParOf" srcId="{45036342-B6AD-41EF-94B3-8745EED4CB69}" destId="{95697AC1-BDE9-409E-8D56-A0B9E3DADCB7}" srcOrd="1" destOrd="0" presId="urn:microsoft.com/office/officeart/2011/layout/TabList"/>
    <dgm:cxn modelId="{64E1F531-6FAE-4B9A-93D3-F25C46E7BE12}" type="presParOf" srcId="{45036342-B6AD-41EF-94B3-8745EED4CB69}" destId="{963A602C-762C-4500-A9D4-B1EE890E5645}" srcOrd="2" destOrd="0" presId="urn:microsoft.com/office/officeart/2011/layout/TabList"/>
    <dgm:cxn modelId="{8E1B52B0-6D4A-4154-A0CA-8890521A63DC}" type="presParOf" srcId="{8D4E204B-90DD-44F0-AA5A-4607137B85FB}" destId="{A6791201-046E-428B-9FFF-2B0F194B1227}" srcOrd="7" destOrd="0" presId="urn:microsoft.com/office/officeart/2011/layout/TabList"/>
    <dgm:cxn modelId="{D62E8D14-B9C5-4ECF-BE11-28C03107555D}" type="presParOf" srcId="{8D4E204B-90DD-44F0-AA5A-4607137B85FB}" destId="{64CFDA64-FFA4-4A43-AAAD-A19BB848EEA5}" srcOrd="8" destOrd="0" presId="urn:microsoft.com/office/officeart/2011/layout/TabList"/>
    <dgm:cxn modelId="{C435DD25-C7FD-4CB0-8DCB-2F47E8856529}" type="presParOf" srcId="{8D4E204B-90DD-44F0-AA5A-4607137B85FB}" destId="{207707FD-6F39-4F5A-9F86-AC4D795389E3}" srcOrd="9" destOrd="0" presId="urn:microsoft.com/office/officeart/2011/layout/TabList"/>
    <dgm:cxn modelId="{D9443B4A-1624-45FA-8A2C-E67484BD5685}" type="presParOf" srcId="{207707FD-6F39-4F5A-9F86-AC4D795389E3}" destId="{322E93E4-A98F-4A51-BC70-47CCD63FDE4B}" srcOrd="0" destOrd="0" presId="urn:microsoft.com/office/officeart/2011/layout/TabList"/>
    <dgm:cxn modelId="{7F7E9E16-325C-4447-AAF4-6D7F6CD93596}" type="presParOf" srcId="{207707FD-6F39-4F5A-9F86-AC4D795389E3}" destId="{0035E65D-CBE4-49A3-BBE6-1A759D407154}" srcOrd="1" destOrd="0" presId="urn:microsoft.com/office/officeart/2011/layout/TabList"/>
    <dgm:cxn modelId="{4EB73DCD-A62C-450F-B4AF-0F87DC28F51E}" type="presParOf" srcId="{207707FD-6F39-4F5A-9F86-AC4D795389E3}" destId="{ED51197D-2558-42DC-9492-08E8812DEE2C}" srcOrd="2" destOrd="0" presId="urn:microsoft.com/office/officeart/2011/layout/TabList"/>
    <dgm:cxn modelId="{D0A4EA0E-313E-4961-94F3-664B9D29B36E}" type="presParOf" srcId="{8D4E204B-90DD-44F0-AA5A-4607137B85FB}" destId="{452EB0F3-5534-44AD-AC29-B06D062CC0EB}" srcOrd="10" destOrd="0" presId="urn:microsoft.com/office/officeart/2011/layout/TabList"/>
    <dgm:cxn modelId="{FFC89AAE-BBF9-4BB6-A232-9605005DB67D}" type="presParOf" srcId="{8D4E204B-90DD-44F0-AA5A-4607137B85FB}" destId="{DBE4D207-CC6D-4467-BCD6-508C3E2B0461}" srcOrd="11" destOrd="0" presId="urn:microsoft.com/office/officeart/2011/layout/TabList"/>
    <dgm:cxn modelId="{87FDC2B2-613B-4C05-A56F-B1C6468706B3}" type="presParOf" srcId="{8D4E204B-90DD-44F0-AA5A-4607137B85FB}" destId="{78CDF858-EDA6-4A58-A406-40CEB3530280}" srcOrd="12" destOrd="0" presId="urn:microsoft.com/office/officeart/2011/layout/TabList"/>
    <dgm:cxn modelId="{26592E63-A2EF-4C8F-9D7D-106F69159B29}" type="presParOf" srcId="{78CDF858-EDA6-4A58-A406-40CEB3530280}" destId="{ADDF6194-96A6-427C-8CEE-B0DDD0715016}" srcOrd="0" destOrd="0" presId="urn:microsoft.com/office/officeart/2011/layout/TabList"/>
    <dgm:cxn modelId="{98663A35-0750-47F9-82B7-841F8F5BD34F}" type="presParOf" srcId="{78CDF858-EDA6-4A58-A406-40CEB3530280}" destId="{C0AF4675-D66C-40A5-9245-DC286A9842A1}" srcOrd="1" destOrd="0" presId="urn:microsoft.com/office/officeart/2011/layout/TabList"/>
    <dgm:cxn modelId="{33AD26D8-BF42-41D8-B725-55EE4C89AEBB}" type="presParOf" srcId="{78CDF858-EDA6-4A58-A406-40CEB3530280}" destId="{C287B577-5CD3-446C-9FD3-B26E9F7D8BB4}" srcOrd="2" destOrd="0" presId="urn:microsoft.com/office/officeart/2011/layout/TabList"/>
    <dgm:cxn modelId="{DB556064-1A7D-4BDE-B735-1A12AED2ECF7}" type="presParOf" srcId="{8D4E204B-90DD-44F0-AA5A-4607137B85FB}" destId="{366D45F1-6924-4641-BEF6-6486BBBD48C7}" srcOrd="13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001D02-783E-449F-8651-B75ED8863CE8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EFC91-A673-40C7-A614-5E1964A8147E}">
      <dgm:prSet phldrT="[Text]"/>
      <dgm:spPr/>
      <dgm:t>
        <a:bodyPr/>
        <a:lstStyle/>
        <a:p>
          <a:r>
            <a:rPr lang="en-IN" dirty="0"/>
            <a:t>Consulting and Audits…</a:t>
          </a:r>
          <a:endParaRPr lang="en-US" dirty="0"/>
        </a:p>
      </dgm:t>
    </dgm:pt>
    <dgm:pt modelId="{352B49F1-1EED-4E49-B8DD-AACC9506CB0B}" type="parTrans" cxnId="{1CC4F4DB-0A8C-40AA-A31A-D99F8688D2B5}">
      <dgm:prSet/>
      <dgm:spPr/>
      <dgm:t>
        <a:bodyPr/>
        <a:lstStyle/>
        <a:p>
          <a:endParaRPr lang="en-US"/>
        </a:p>
      </dgm:t>
    </dgm:pt>
    <dgm:pt modelId="{11681669-D18B-4A33-ABD1-314B1865BEEF}" type="sibTrans" cxnId="{1CC4F4DB-0A8C-40AA-A31A-D99F8688D2B5}">
      <dgm:prSet/>
      <dgm:spPr/>
      <dgm:t>
        <a:bodyPr/>
        <a:lstStyle/>
        <a:p>
          <a:endParaRPr lang="en-US"/>
        </a:p>
      </dgm:t>
    </dgm:pt>
    <dgm:pt modelId="{B4BC8BD2-5808-490A-8526-CC54550E4341}" type="pres">
      <dgm:prSet presAssocID="{FA001D02-783E-449F-8651-B75ED8863CE8}" presName="linear" presStyleCnt="0">
        <dgm:presLayoutVars>
          <dgm:dir/>
          <dgm:resizeHandles val="exact"/>
        </dgm:presLayoutVars>
      </dgm:prSet>
      <dgm:spPr/>
    </dgm:pt>
    <dgm:pt modelId="{E54BCD1D-C549-46C3-B8D0-A4AF84F6D394}" type="pres">
      <dgm:prSet presAssocID="{3C2EFC91-A673-40C7-A614-5E1964A8147E}" presName="comp" presStyleCnt="0"/>
      <dgm:spPr/>
    </dgm:pt>
    <dgm:pt modelId="{3EBA6428-F2F2-4EE3-AC61-C42447FADA62}" type="pres">
      <dgm:prSet presAssocID="{3C2EFC91-A673-40C7-A614-5E1964A8147E}" presName="box" presStyleLbl="node1" presStyleIdx="0" presStyleCnt="1"/>
      <dgm:spPr/>
    </dgm:pt>
    <dgm:pt modelId="{C15530C7-0F22-43D4-8E08-E59DB94993E9}" type="pres">
      <dgm:prSet presAssocID="{3C2EFC91-A673-40C7-A614-5E1964A8147E}" presName="img" presStyleLbl="fgImgPlace1" presStyleIdx="0" presStyleCnt="1" custScaleX="38656" custScaleY="125000" custLinFactNeighborX="-168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DF3806-A74E-47E9-8D30-F5E59BCDF9A2}" type="pres">
      <dgm:prSet presAssocID="{3C2EFC91-A673-40C7-A614-5E1964A8147E}" presName="text" presStyleLbl="node1" presStyleIdx="0" presStyleCnt="1">
        <dgm:presLayoutVars>
          <dgm:bulletEnabled val="1"/>
        </dgm:presLayoutVars>
      </dgm:prSet>
      <dgm:spPr/>
    </dgm:pt>
  </dgm:ptLst>
  <dgm:cxnLst>
    <dgm:cxn modelId="{70DAA715-C187-4D94-8420-CAB497C73FB1}" type="presOf" srcId="{3C2EFC91-A673-40C7-A614-5E1964A8147E}" destId="{3EBA6428-F2F2-4EE3-AC61-C42447FADA62}" srcOrd="0" destOrd="0" presId="urn:microsoft.com/office/officeart/2005/8/layout/vList4#8"/>
    <dgm:cxn modelId="{53D1F284-52E2-415B-9B07-EFAFCE59886C}" type="presOf" srcId="{FA001D02-783E-449F-8651-B75ED8863CE8}" destId="{B4BC8BD2-5808-490A-8526-CC54550E4341}" srcOrd="0" destOrd="0" presId="urn:microsoft.com/office/officeart/2005/8/layout/vList4#8"/>
    <dgm:cxn modelId="{D7CA9796-BD3A-49C8-8BAC-70777072D62F}" type="presOf" srcId="{3C2EFC91-A673-40C7-A614-5E1964A8147E}" destId="{80DF3806-A74E-47E9-8D30-F5E59BCDF9A2}" srcOrd="1" destOrd="0" presId="urn:microsoft.com/office/officeart/2005/8/layout/vList4#8"/>
    <dgm:cxn modelId="{1CC4F4DB-0A8C-40AA-A31A-D99F8688D2B5}" srcId="{FA001D02-783E-449F-8651-B75ED8863CE8}" destId="{3C2EFC91-A673-40C7-A614-5E1964A8147E}" srcOrd="0" destOrd="0" parTransId="{352B49F1-1EED-4E49-B8DD-AACC9506CB0B}" sibTransId="{11681669-D18B-4A33-ABD1-314B1865BEEF}"/>
    <dgm:cxn modelId="{22DFC129-858A-44AB-805D-2111EBF45E44}" type="presParOf" srcId="{B4BC8BD2-5808-490A-8526-CC54550E4341}" destId="{E54BCD1D-C549-46C3-B8D0-A4AF84F6D394}" srcOrd="0" destOrd="0" presId="urn:microsoft.com/office/officeart/2005/8/layout/vList4#8"/>
    <dgm:cxn modelId="{C5AF34AC-6A56-4F13-8B34-03ADF9C3F394}" type="presParOf" srcId="{E54BCD1D-C549-46C3-B8D0-A4AF84F6D394}" destId="{3EBA6428-F2F2-4EE3-AC61-C42447FADA62}" srcOrd="0" destOrd="0" presId="urn:microsoft.com/office/officeart/2005/8/layout/vList4#8"/>
    <dgm:cxn modelId="{775FB119-510E-441B-A871-BAE53E92166C}" type="presParOf" srcId="{E54BCD1D-C549-46C3-B8D0-A4AF84F6D394}" destId="{C15530C7-0F22-43D4-8E08-E59DB94993E9}" srcOrd="1" destOrd="0" presId="urn:microsoft.com/office/officeart/2005/8/layout/vList4#8"/>
    <dgm:cxn modelId="{C3B8D46E-5268-4A41-AF72-8258FB58DB32}" type="presParOf" srcId="{E54BCD1D-C549-46C3-B8D0-A4AF84F6D394}" destId="{80DF3806-A74E-47E9-8D30-F5E59BCDF9A2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46FBBD-44D3-4EAA-BCD8-702B63B617BD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DD26A-3192-4F2D-894E-AB336D2380C7}">
      <dgm:prSet phldrT="[Text]"/>
      <dgm:spPr/>
      <dgm:t>
        <a:bodyPr/>
        <a:lstStyle/>
        <a:p>
          <a:r>
            <a:rPr lang="en-IN" dirty="0"/>
            <a:t>Food</a:t>
          </a:r>
          <a:endParaRPr lang="en-US" dirty="0"/>
        </a:p>
      </dgm:t>
    </dgm:pt>
    <dgm:pt modelId="{8FB4933D-BB04-436B-916F-C42EE878FCE0}" type="parTrans" cxnId="{AC0DA9DC-2E32-43F7-9B21-2E448C68326B}">
      <dgm:prSet/>
      <dgm:spPr/>
      <dgm:t>
        <a:bodyPr/>
        <a:lstStyle/>
        <a:p>
          <a:endParaRPr lang="en-US"/>
        </a:p>
      </dgm:t>
    </dgm:pt>
    <dgm:pt modelId="{E8EABEE5-74D3-495E-B02F-FB0C069AEBA2}" type="sibTrans" cxnId="{AC0DA9DC-2E32-43F7-9B21-2E448C68326B}">
      <dgm:prSet/>
      <dgm:spPr/>
      <dgm:t>
        <a:bodyPr/>
        <a:lstStyle/>
        <a:p>
          <a:endParaRPr lang="en-US"/>
        </a:p>
      </dgm:t>
    </dgm:pt>
    <dgm:pt modelId="{49A47835-0D54-4D9F-A082-90A5BD759276}">
      <dgm:prSet phldrT="[Text]"/>
      <dgm:spPr/>
      <dgm:t>
        <a:bodyPr/>
        <a:lstStyle/>
        <a:p>
          <a:r>
            <a:rPr lang="en-IN" dirty="0"/>
            <a:t>Nestle India Limited</a:t>
          </a:r>
          <a:endParaRPr lang="en-US" dirty="0"/>
        </a:p>
      </dgm:t>
    </dgm:pt>
    <dgm:pt modelId="{6D58F76C-8785-4D56-92C4-E8669AF9A5C4}" type="parTrans" cxnId="{788BE4A4-6E70-484A-9A16-49D177DF1077}">
      <dgm:prSet/>
      <dgm:spPr/>
      <dgm:t>
        <a:bodyPr/>
        <a:lstStyle/>
        <a:p>
          <a:endParaRPr lang="en-US"/>
        </a:p>
      </dgm:t>
    </dgm:pt>
    <dgm:pt modelId="{4DFBAF60-7A87-43CF-8440-883DEB6F8DFB}" type="sibTrans" cxnId="{788BE4A4-6E70-484A-9A16-49D177DF1077}">
      <dgm:prSet/>
      <dgm:spPr/>
      <dgm:t>
        <a:bodyPr/>
        <a:lstStyle/>
        <a:p>
          <a:endParaRPr lang="en-US"/>
        </a:p>
      </dgm:t>
    </dgm:pt>
    <dgm:pt modelId="{AE5D5268-0EBE-4CA6-9E7B-68D4E96A52D5}">
      <dgm:prSet phldrT="[Text]"/>
      <dgm:spPr/>
      <dgm:t>
        <a:bodyPr/>
        <a:lstStyle/>
        <a:p>
          <a:r>
            <a:rPr lang="en-IN" dirty="0"/>
            <a:t>Audit of Network systems</a:t>
          </a:r>
          <a:endParaRPr lang="en-US" dirty="0"/>
        </a:p>
      </dgm:t>
    </dgm:pt>
    <dgm:pt modelId="{751CB75A-3A86-433A-8EAF-F17CFF7639E4}" type="parTrans" cxnId="{AE3C29EC-E7ED-41EF-A5A2-30F0D8E1095E}">
      <dgm:prSet/>
      <dgm:spPr/>
      <dgm:t>
        <a:bodyPr/>
        <a:lstStyle/>
        <a:p>
          <a:endParaRPr lang="en-US"/>
        </a:p>
      </dgm:t>
    </dgm:pt>
    <dgm:pt modelId="{E431D1B3-F4A5-4F74-8138-A89B3E0A0BF0}" type="sibTrans" cxnId="{AE3C29EC-E7ED-41EF-A5A2-30F0D8E1095E}">
      <dgm:prSet/>
      <dgm:spPr/>
      <dgm:t>
        <a:bodyPr/>
        <a:lstStyle/>
        <a:p>
          <a:endParaRPr lang="en-US"/>
        </a:p>
      </dgm:t>
    </dgm:pt>
    <dgm:pt modelId="{7743B827-8088-46AF-9EEE-E5AFE6364E89}">
      <dgm:prSet phldrT="[Text]"/>
      <dgm:spPr/>
      <dgm:t>
        <a:bodyPr/>
        <a:lstStyle/>
        <a:p>
          <a:r>
            <a:rPr lang="en-IN" dirty="0"/>
            <a:t>Oil &amp; Gas</a:t>
          </a:r>
          <a:endParaRPr lang="en-US" dirty="0"/>
        </a:p>
      </dgm:t>
    </dgm:pt>
    <dgm:pt modelId="{E1AAAC83-A863-43D4-AE6F-FAAB57D972DA}" type="parTrans" cxnId="{6D1351A8-5E45-422B-9EF9-ECC7608475EB}">
      <dgm:prSet/>
      <dgm:spPr/>
      <dgm:t>
        <a:bodyPr/>
        <a:lstStyle/>
        <a:p>
          <a:endParaRPr lang="en-US"/>
        </a:p>
      </dgm:t>
    </dgm:pt>
    <dgm:pt modelId="{663ED9A3-B02D-45DC-9ABD-1C2192536009}" type="sibTrans" cxnId="{6D1351A8-5E45-422B-9EF9-ECC7608475EB}">
      <dgm:prSet/>
      <dgm:spPr/>
      <dgm:t>
        <a:bodyPr/>
        <a:lstStyle/>
        <a:p>
          <a:endParaRPr lang="en-US"/>
        </a:p>
      </dgm:t>
    </dgm:pt>
    <dgm:pt modelId="{4C2AAC79-550E-47F0-B2D7-DC49D825C4B7}">
      <dgm:prSet phldrT="[Text]"/>
      <dgm:spPr/>
      <dgm:t>
        <a:bodyPr/>
        <a:lstStyle/>
        <a:p>
          <a:r>
            <a:rPr lang="en-IN" dirty="0"/>
            <a:t>Reliance Industries F&amp;G system (Part of Project)</a:t>
          </a:r>
          <a:endParaRPr lang="en-US" dirty="0"/>
        </a:p>
      </dgm:t>
    </dgm:pt>
    <dgm:pt modelId="{BAC09F81-0A93-4039-B5FC-1AA9233472A6}" type="parTrans" cxnId="{450C0EF5-5D8A-4B8B-A331-3D98D47E5FDF}">
      <dgm:prSet/>
      <dgm:spPr/>
      <dgm:t>
        <a:bodyPr/>
        <a:lstStyle/>
        <a:p>
          <a:endParaRPr lang="en-US"/>
        </a:p>
      </dgm:t>
    </dgm:pt>
    <dgm:pt modelId="{979347D6-BAAE-40D1-BCAA-A6DF92ECC9EA}" type="sibTrans" cxnId="{450C0EF5-5D8A-4B8B-A331-3D98D47E5FDF}">
      <dgm:prSet/>
      <dgm:spPr/>
      <dgm:t>
        <a:bodyPr/>
        <a:lstStyle/>
        <a:p>
          <a:endParaRPr lang="en-US"/>
        </a:p>
      </dgm:t>
    </dgm:pt>
    <dgm:pt modelId="{1EEFC73F-BCD6-4282-948B-B3C88ED24FC2}">
      <dgm:prSet phldrT="[Text]"/>
      <dgm:spPr/>
      <dgm:t>
        <a:bodyPr/>
        <a:lstStyle/>
        <a:p>
          <a:r>
            <a:rPr lang="en-IN" dirty="0"/>
            <a:t>Design and Engineering of Wonderware SCADA with 1 M devices, Network with more than 70 Redundant PLC,  150 Switches of redundant network.</a:t>
          </a:r>
          <a:endParaRPr lang="en-US" dirty="0"/>
        </a:p>
      </dgm:t>
    </dgm:pt>
    <dgm:pt modelId="{7F1AB535-34C5-40FD-98D4-60E53003D88B}" type="parTrans" cxnId="{D48E0053-A827-4DC3-93E7-AB2D76A2AECF}">
      <dgm:prSet/>
      <dgm:spPr/>
      <dgm:t>
        <a:bodyPr/>
        <a:lstStyle/>
        <a:p>
          <a:endParaRPr lang="en-US"/>
        </a:p>
      </dgm:t>
    </dgm:pt>
    <dgm:pt modelId="{1A752EC6-0F53-4F65-88C4-9E5173717EE6}" type="sibTrans" cxnId="{D48E0053-A827-4DC3-93E7-AB2D76A2AECF}">
      <dgm:prSet/>
      <dgm:spPr/>
      <dgm:t>
        <a:bodyPr/>
        <a:lstStyle/>
        <a:p>
          <a:endParaRPr lang="en-US"/>
        </a:p>
      </dgm:t>
    </dgm:pt>
    <dgm:pt modelId="{7A38AD8C-431E-4456-823D-F59964F1EE30}">
      <dgm:prSet phldrT="[Text]"/>
      <dgm:spPr/>
      <dgm:t>
        <a:bodyPr/>
        <a:lstStyle/>
        <a:p>
          <a:r>
            <a:rPr lang="en-IN" dirty="0"/>
            <a:t>FMCG</a:t>
          </a:r>
          <a:endParaRPr lang="en-US" dirty="0"/>
        </a:p>
      </dgm:t>
    </dgm:pt>
    <dgm:pt modelId="{3A44C921-31FF-4FD7-9386-1C27AA97B84A}" type="parTrans" cxnId="{C801B4B3-3E9D-4D39-9229-88D4B7D962F9}">
      <dgm:prSet/>
      <dgm:spPr/>
      <dgm:t>
        <a:bodyPr/>
        <a:lstStyle/>
        <a:p>
          <a:endParaRPr lang="en-US"/>
        </a:p>
      </dgm:t>
    </dgm:pt>
    <dgm:pt modelId="{B43B1002-8510-4E62-955A-5C3AD98D7CA4}" type="sibTrans" cxnId="{C801B4B3-3E9D-4D39-9229-88D4B7D962F9}">
      <dgm:prSet/>
      <dgm:spPr/>
      <dgm:t>
        <a:bodyPr/>
        <a:lstStyle/>
        <a:p>
          <a:endParaRPr lang="en-US"/>
        </a:p>
      </dgm:t>
    </dgm:pt>
    <dgm:pt modelId="{DB90DA9A-71BD-4787-91D9-E9A9FF5D6653}">
      <dgm:prSet phldrT="[Text]"/>
      <dgm:spPr/>
      <dgm:t>
        <a:bodyPr/>
        <a:lstStyle/>
        <a:p>
          <a:r>
            <a:rPr lang="en-IN" dirty="0"/>
            <a:t>Colgate India (Part of project)</a:t>
          </a:r>
          <a:endParaRPr lang="en-US" dirty="0"/>
        </a:p>
      </dgm:t>
    </dgm:pt>
    <dgm:pt modelId="{9DCDFF0B-B649-446E-88FF-83E27940C38E}" type="parTrans" cxnId="{7239E4E9-DAD4-4203-92C6-63B3A0440C81}">
      <dgm:prSet/>
      <dgm:spPr/>
      <dgm:t>
        <a:bodyPr/>
        <a:lstStyle/>
        <a:p>
          <a:endParaRPr lang="en-US"/>
        </a:p>
      </dgm:t>
    </dgm:pt>
    <dgm:pt modelId="{5E516471-D79F-4B18-9053-F08729B2EDD8}" type="sibTrans" cxnId="{7239E4E9-DAD4-4203-92C6-63B3A0440C81}">
      <dgm:prSet/>
      <dgm:spPr/>
      <dgm:t>
        <a:bodyPr/>
        <a:lstStyle/>
        <a:p>
          <a:endParaRPr lang="en-US"/>
        </a:p>
      </dgm:t>
    </dgm:pt>
    <dgm:pt modelId="{D3CD0381-69DF-4FD2-BE36-BF1F004D15DB}">
      <dgm:prSet phldrT="[Text]"/>
      <dgm:spPr/>
      <dgm:t>
        <a:bodyPr/>
        <a:lstStyle/>
        <a:p>
          <a:r>
            <a:rPr lang="en-IN" dirty="0"/>
            <a:t>Design and implementation of Virtualization with 3 different networks, 2 physical server, 1 SAN etc.</a:t>
          </a:r>
          <a:endParaRPr lang="en-US" dirty="0"/>
        </a:p>
      </dgm:t>
    </dgm:pt>
    <dgm:pt modelId="{857299E5-76E3-440B-B5C1-AE297D263D8B}" type="parTrans" cxnId="{9DD00F51-0492-479C-939F-EFFAB419DF77}">
      <dgm:prSet/>
      <dgm:spPr/>
      <dgm:t>
        <a:bodyPr/>
        <a:lstStyle/>
        <a:p>
          <a:endParaRPr lang="en-US"/>
        </a:p>
      </dgm:t>
    </dgm:pt>
    <dgm:pt modelId="{E4129ADD-FB6E-420D-B8C6-AA0412962BD5}" type="sibTrans" cxnId="{9DD00F51-0492-479C-939F-EFFAB419DF77}">
      <dgm:prSet/>
      <dgm:spPr/>
      <dgm:t>
        <a:bodyPr/>
        <a:lstStyle/>
        <a:p>
          <a:endParaRPr lang="en-US"/>
        </a:p>
      </dgm:t>
    </dgm:pt>
    <dgm:pt modelId="{D68E7821-86F6-42A8-9BDB-4FBE3A78A72F}">
      <dgm:prSet phldrT="[Text]"/>
      <dgm:spPr/>
      <dgm:t>
        <a:bodyPr/>
        <a:lstStyle/>
        <a:p>
          <a:r>
            <a:rPr lang="en-IN" dirty="0"/>
            <a:t>TAS</a:t>
          </a:r>
          <a:endParaRPr lang="en-US" dirty="0"/>
        </a:p>
      </dgm:t>
    </dgm:pt>
    <dgm:pt modelId="{95A8FB9F-1CA7-4693-85BC-B51CD85E2EE3}" type="parTrans" cxnId="{FA125375-F2B0-4A66-8200-2AB9DB8F029D}">
      <dgm:prSet/>
      <dgm:spPr/>
      <dgm:t>
        <a:bodyPr/>
        <a:lstStyle/>
        <a:p>
          <a:endParaRPr lang="en-US"/>
        </a:p>
      </dgm:t>
    </dgm:pt>
    <dgm:pt modelId="{AADD6EE4-8E0F-4D79-B643-196796C523AD}" type="sibTrans" cxnId="{FA125375-F2B0-4A66-8200-2AB9DB8F029D}">
      <dgm:prSet/>
      <dgm:spPr/>
      <dgm:t>
        <a:bodyPr/>
        <a:lstStyle/>
        <a:p>
          <a:endParaRPr lang="en-US"/>
        </a:p>
      </dgm:t>
    </dgm:pt>
    <dgm:pt modelId="{F69405C7-3334-4142-8248-0784A32E1B0E}">
      <dgm:prSet phldrT="[Text]"/>
      <dgm:spPr/>
      <dgm:t>
        <a:bodyPr/>
        <a:lstStyle/>
        <a:p>
          <a:r>
            <a:rPr lang="en-IN" dirty="0"/>
            <a:t>Indian Oil Corporation (Part of Project)</a:t>
          </a:r>
          <a:endParaRPr lang="en-US" dirty="0"/>
        </a:p>
      </dgm:t>
    </dgm:pt>
    <dgm:pt modelId="{B5FB5CF0-2E46-4A75-82F4-77F13340B374}" type="parTrans" cxnId="{B047E5EF-5A25-4B23-8F0D-9D3482EDC2E9}">
      <dgm:prSet/>
      <dgm:spPr/>
      <dgm:t>
        <a:bodyPr/>
        <a:lstStyle/>
        <a:p>
          <a:endParaRPr lang="en-US"/>
        </a:p>
      </dgm:t>
    </dgm:pt>
    <dgm:pt modelId="{58DFCC51-80E2-4DEF-B722-8B7B622D00EA}" type="sibTrans" cxnId="{B047E5EF-5A25-4B23-8F0D-9D3482EDC2E9}">
      <dgm:prSet/>
      <dgm:spPr/>
      <dgm:t>
        <a:bodyPr/>
        <a:lstStyle/>
        <a:p>
          <a:endParaRPr lang="en-US"/>
        </a:p>
      </dgm:t>
    </dgm:pt>
    <dgm:pt modelId="{073960E7-8ABC-4AD4-AF1B-8E8B7C41ACCC}">
      <dgm:prSet phldrT="[Text]"/>
      <dgm:spPr/>
      <dgm:t>
        <a:bodyPr/>
        <a:lstStyle/>
        <a:p>
          <a:r>
            <a:rPr lang="en-IN" dirty="0"/>
            <a:t>Design and review of Networking for redundant operation.</a:t>
          </a:r>
          <a:endParaRPr lang="en-US" dirty="0"/>
        </a:p>
      </dgm:t>
    </dgm:pt>
    <dgm:pt modelId="{E243A10A-3822-44D3-9B8E-F7CF9D818968}" type="parTrans" cxnId="{438D5E8C-88A5-474D-82FC-740CEA4E4819}">
      <dgm:prSet/>
      <dgm:spPr/>
      <dgm:t>
        <a:bodyPr/>
        <a:lstStyle/>
        <a:p>
          <a:endParaRPr lang="en-US"/>
        </a:p>
      </dgm:t>
    </dgm:pt>
    <dgm:pt modelId="{FBB06158-4319-41EC-A8B9-DF415F48755B}" type="sibTrans" cxnId="{438D5E8C-88A5-474D-82FC-740CEA4E4819}">
      <dgm:prSet/>
      <dgm:spPr/>
      <dgm:t>
        <a:bodyPr/>
        <a:lstStyle/>
        <a:p>
          <a:endParaRPr lang="en-US"/>
        </a:p>
      </dgm:t>
    </dgm:pt>
    <dgm:pt modelId="{F4F4F8F6-0931-4142-A615-37945B67D219}">
      <dgm:prSet phldrT="[Text]"/>
      <dgm:spPr/>
      <dgm:t>
        <a:bodyPr/>
        <a:lstStyle/>
        <a:p>
          <a:r>
            <a:rPr lang="en-US" dirty="0"/>
            <a:t>Audit of Wonderware Applications and communications</a:t>
          </a:r>
        </a:p>
      </dgm:t>
    </dgm:pt>
    <dgm:pt modelId="{0741D511-5C82-4D80-AA67-A215ADFF7D3B}" type="parTrans" cxnId="{4B570E9A-D3D0-4C96-8AE7-ABCA7D462089}">
      <dgm:prSet/>
      <dgm:spPr/>
      <dgm:t>
        <a:bodyPr/>
        <a:lstStyle/>
        <a:p>
          <a:endParaRPr lang="en-US"/>
        </a:p>
      </dgm:t>
    </dgm:pt>
    <dgm:pt modelId="{B77A867C-F7AC-4887-94F7-9A5D2F0BFF97}" type="sibTrans" cxnId="{4B570E9A-D3D0-4C96-8AE7-ABCA7D462089}">
      <dgm:prSet/>
      <dgm:spPr/>
      <dgm:t>
        <a:bodyPr/>
        <a:lstStyle/>
        <a:p>
          <a:endParaRPr lang="en-US"/>
        </a:p>
      </dgm:t>
    </dgm:pt>
    <dgm:pt modelId="{252EFF7B-AC20-4874-9F8C-8740468EF9BB}">
      <dgm:prSet phldrT="[Text]"/>
      <dgm:spPr/>
      <dgm:t>
        <a:bodyPr/>
        <a:lstStyle/>
        <a:p>
          <a:r>
            <a:rPr lang="en-US" dirty="0"/>
            <a:t>Audit and Issue resolution for network communication and Server Loading.</a:t>
          </a:r>
        </a:p>
      </dgm:t>
    </dgm:pt>
    <dgm:pt modelId="{C13BF3AF-EA31-4AF4-85CA-26F9EF7BF45F}" type="parTrans" cxnId="{C48F8559-EC46-4E2B-8A35-C1E9AA6F4C5B}">
      <dgm:prSet/>
      <dgm:spPr/>
      <dgm:t>
        <a:bodyPr/>
        <a:lstStyle/>
        <a:p>
          <a:endParaRPr lang="en-US"/>
        </a:p>
      </dgm:t>
    </dgm:pt>
    <dgm:pt modelId="{54B475B1-0774-4D9B-8EBD-99867D9B0579}" type="sibTrans" cxnId="{C48F8559-EC46-4E2B-8A35-C1E9AA6F4C5B}">
      <dgm:prSet/>
      <dgm:spPr/>
      <dgm:t>
        <a:bodyPr/>
        <a:lstStyle/>
        <a:p>
          <a:endParaRPr lang="en-US"/>
        </a:p>
      </dgm:t>
    </dgm:pt>
    <dgm:pt modelId="{A5F36341-8B69-471F-AAC6-AE57238C3479}">
      <dgm:prSet phldrT="[Text]"/>
      <dgm:spPr/>
      <dgm:t>
        <a:bodyPr/>
        <a:lstStyle/>
        <a:p>
          <a:r>
            <a:rPr lang="en-US" dirty="0"/>
            <a:t>Design and audit of custom software developed by OEM for correctness and functionality.</a:t>
          </a:r>
        </a:p>
      </dgm:t>
    </dgm:pt>
    <dgm:pt modelId="{16171D69-49FF-4DB2-9B9C-4976CC10F5AC}" type="parTrans" cxnId="{55A958FD-F700-4C25-97C8-A7263C0B8448}">
      <dgm:prSet/>
      <dgm:spPr/>
      <dgm:t>
        <a:bodyPr/>
        <a:lstStyle/>
        <a:p>
          <a:endParaRPr lang="en-US"/>
        </a:p>
      </dgm:t>
    </dgm:pt>
    <dgm:pt modelId="{0C607CF7-B5A2-4C6B-BAEF-824DD81AF3F3}" type="sibTrans" cxnId="{55A958FD-F700-4C25-97C8-A7263C0B8448}">
      <dgm:prSet/>
      <dgm:spPr/>
      <dgm:t>
        <a:bodyPr/>
        <a:lstStyle/>
        <a:p>
          <a:endParaRPr lang="en-US"/>
        </a:p>
      </dgm:t>
    </dgm:pt>
    <dgm:pt modelId="{8D4E204B-90DD-44F0-AA5A-4607137B85FB}" type="pres">
      <dgm:prSet presAssocID="{C246FBBD-44D3-4EAA-BCD8-702B63B617B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B738320-92B4-4D76-A9A5-1B08BD6CB5F1}" type="pres">
      <dgm:prSet presAssocID="{627DD26A-3192-4F2D-894E-AB336D2380C7}" presName="composite" presStyleCnt="0"/>
      <dgm:spPr/>
    </dgm:pt>
    <dgm:pt modelId="{61A49EE2-06A5-4B2D-B304-8BB77D166CB6}" type="pres">
      <dgm:prSet presAssocID="{627DD26A-3192-4F2D-894E-AB336D2380C7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6ACA754E-B7FF-4247-AF43-63347B1F7DDD}" type="pres">
      <dgm:prSet presAssocID="{627DD26A-3192-4F2D-894E-AB336D2380C7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D8F52089-CF4E-479B-8337-8E8ABA54B549}" type="pres">
      <dgm:prSet presAssocID="{627DD26A-3192-4F2D-894E-AB336D2380C7}" presName="Accent" presStyleLbl="parChTrans1D1" presStyleIdx="0" presStyleCnt="4"/>
      <dgm:spPr/>
    </dgm:pt>
    <dgm:pt modelId="{9F910416-12C2-4AB3-BF16-DC9F2B86CED5}" type="pres">
      <dgm:prSet presAssocID="{627DD26A-3192-4F2D-894E-AB336D2380C7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CE611F2A-7F04-4677-83D0-2976DFB7D858}" type="pres">
      <dgm:prSet presAssocID="{E8EABEE5-74D3-495E-B02F-FB0C069AEBA2}" presName="sibTrans" presStyleCnt="0"/>
      <dgm:spPr/>
    </dgm:pt>
    <dgm:pt modelId="{2EF4363B-97DC-4A55-AF67-539D50299C65}" type="pres">
      <dgm:prSet presAssocID="{7743B827-8088-46AF-9EEE-E5AFE6364E89}" presName="composite" presStyleCnt="0"/>
      <dgm:spPr/>
    </dgm:pt>
    <dgm:pt modelId="{280F9BC4-5A84-43F5-B6E5-C3954BC30A2F}" type="pres">
      <dgm:prSet presAssocID="{7743B827-8088-46AF-9EEE-E5AFE6364E89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CE95F57E-5DFA-4164-9282-092BB83F0DA8}" type="pres">
      <dgm:prSet presAssocID="{7743B827-8088-46AF-9EEE-E5AFE6364E89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5ECC4833-FA79-4E46-A920-CE935B78FD4D}" type="pres">
      <dgm:prSet presAssocID="{7743B827-8088-46AF-9EEE-E5AFE6364E89}" presName="Accent" presStyleLbl="parChTrans1D1" presStyleIdx="1" presStyleCnt="4"/>
      <dgm:spPr/>
    </dgm:pt>
    <dgm:pt modelId="{D24CC1AF-7AC1-4296-9D29-A579A40A3D0E}" type="pres">
      <dgm:prSet presAssocID="{7743B827-8088-46AF-9EEE-E5AFE6364E89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2B02E407-30FB-46E0-BCDF-6F2CA430EA6D}" type="pres">
      <dgm:prSet presAssocID="{663ED9A3-B02D-45DC-9ABD-1C2192536009}" presName="sibTrans" presStyleCnt="0"/>
      <dgm:spPr/>
    </dgm:pt>
    <dgm:pt modelId="{45036342-B6AD-41EF-94B3-8745EED4CB69}" type="pres">
      <dgm:prSet presAssocID="{7A38AD8C-431E-4456-823D-F59964F1EE30}" presName="composite" presStyleCnt="0"/>
      <dgm:spPr/>
    </dgm:pt>
    <dgm:pt modelId="{AAC7784F-571A-4580-92FA-FB619D3A1E2E}" type="pres">
      <dgm:prSet presAssocID="{7A38AD8C-431E-4456-823D-F59964F1EE30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95697AC1-BDE9-409E-8D56-A0B9E3DADCB7}" type="pres">
      <dgm:prSet presAssocID="{7A38AD8C-431E-4456-823D-F59964F1EE30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963A602C-762C-4500-A9D4-B1EE890E5645}" type="pres">
      <dgm:prSet presAssocID="{7A38AD8C-431E-4456-823D-F59964F1EE30}" presName="Accent" presStyleLbl="parChTrans1D1" presStyleIdx="2" presStyleCnt="4"/>
      <dgm:spPr/>
    </dgm:pt>
    <dgm:pt modelId="{A6791201-046E-428B-9FFF-2B0F194B1227}" type="pres">
      <dgm:prSet presAssocID="{7A38AD8C-431E-4456-823D-F59964F1EE30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64CFDA64-FFA4-4A43-AAAD-A19BB848EEA5}" type="pres">
      <dgm:prSet presAssocID="{B43B1002-8510-4E62-955A-5C3AD98D7CA4}" presName="sibTrans" presStyleCnt="0"/>
      <dgm:spPr/>
    </dgm:pt>
    <dgm:pt modelId="{207707FD-6F39-4F5A-9F86-AC4D795389E3}" type="pres">
      <dgm:prSet presAssocID="{D68E7821-86F6-42A8-9BDB-4FBE3A78A72F}" presName="composite" presStyleCnt="0"/>
      <dgm:spPr/>
    </dgm:pt>
    <dgm:pt modelId="{322E93E4-A98F-4A51-BC70-47CCD63FDE4B}" type="pres">
      <dgm:prSet presAssocID="{D68E7821-86F6-42A8-9BDB-4FBE3A78A72F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0035E65D-CBE4-49A3-BBE6-1A759D407154}" type="pres">
      <dgm:prSet presAssocID="{D68E7821-86F6-42A8-9BDB-4FBE3A78A72F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ED51197D-2558-42DC-9492-08E8812DEE2C}" type="pres">
      <dgm:prSet presAssocID="{D68E7821-86F6-42A8-9BDB-4FBE3A78A72F}" presName="Accent" presStyleLbl="parChTrans1D1" presStyleIdx="3" presStyleCnt="4"/>
      <dgm:spPr/>
    </dgm:pt>
    <dgm:pt modelId="{452EB0F3-5534-44AD-AC29-B06D062CC0EB}" type="pres">
      <dgm:prSet presAssocID="{D68E7821-86F6-42A8-9BDB-4FBE3A78A72F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79DC3E02-993A-4DD3-B781-DDA389569589}" type="presOf" srcId="{AE5D5268-0EBE-4CA6-9E7B-68D4E96A52D5}" destId="{9F910416-12C2-4AB3-BF16-DC9F2B86CED5}" srcOrd="0" destOrd="0" presId="urn:microsoft.com/office/officeart/2011/layout/TabList"/>
    <dgm:cxn modelId="{4555E512-8F3C-49B7-BCF2-B47B6F393C4E}" type="presOf" srcId="{627DD26A-3192-4F2D-894E-AB336D2380C7}" destId="{6ACA754E-B7FF-4247-AF43-63347B1F7DDD}" srcOrd="0" destOrd="0" presId="urn:microsoft.com/office/officeart/2011/layout/TabList"/>
    <dgm:cxn modelId="{BA9C1436-E8D8-4C3B-96AB-B82880542181}" type="presOf" srcId="{F4F4F8F6-0931-4142-A615-37945B67D219}" destId="{9F910416-12C2-4AB3-BF16-DC9F2B86CED5}" srcOrd="0" destOrd="1" presId="urn:microsoft.com/office/officeart/2011/layout/TabList"/>
    <dgm:cxn modelId="{E0E3AC39-4E9A-4708-ABDE-AC34971A0796}" type="presOf" srcId="{073960E7-8ABC-4AD4-AF1B-8E8B7C41ACCC}" destId="{452EB0F3-5534-44AD-AC29-B06D062CC0EB}" srcOrd="0" destOrd="0" presId="urn:microsoft.com/office/officeart/2011/layout/TabList"/>
    <dgm:cxn modelId="{9DD00F51-0492-479C-939F-EFFAB419DF77}" srcId="{7A38AD8C-431E-4456-823D-F59964F1EE30}" destId="{D3CD0381-69DF-4FD2-BE36-BF1F004D15DB}" srcOrd="1" destOrd="0" parTransId="{857299E5-76E3-440B-B5C1-AE297D263D8B}" sibTransId="{E4129ADD-FB6E-420D-B8C6-AA0412962BD5}"/>
    <dgm:cxn modelId="{C41F2351-17DC-4B8F-A1A8-DA10E724C8AE}" type="presOf" srcId="{D68E7821-86F6-42A8-9BDB-4FBE3A78A72F}" destId="{0035E65D-CBE4-49A3-BBE6-1A759D407154}" srcOrd="0" destOrd="0" presId="urn:microsoft.com/office/officeart/2011/layout/TabList"/>
    <dgm:cxn modelId="{2AC17C52-8780-4345-B6F8-CE22308FE181}" type="presOf" srcId="{252EFF7B-AC20-4874-9F8C-8740468EF9BB}" destId="{D24CC1AF-7AC1-4296-9D29-A579A40A3D0E}" srcOrd="0" destOrd="1" presId="urn:microsoft.com/office/officeart/2011/layout/TabList"/>
    <dgm:cxn modelId="{F005B452-BD1E-4498-95EB-030EC9094B72}" type="presOf" srcId="{4C2AAC79-550E-47F0-B2D7-DC49D825C4B7}" destId="{280F9BC4-5A84-43F5-B6E5-C3954BC30A2F}" srcOrd="0" destOrd="0" presId="urn:microsoft.com/office/officeart/2011/layout/TabList"/>
    <dgm:cxn modelId="{D48E0053-A827-4DC3-93E7-AB2D76A2AECF}" srcId="{7743B827-8088-46AF-9EEE-E5AFE6364E89}" destId="{1EEFC73F-BCD6-4282-948B-B3C88ED24FC2}" srcOrd="1" destOrd="0" parTransId="{7F1AB535-34C5-40FD-98D4-60E53003D88B}" sibTransId="{1A752EC6-0F53-4F65-88C4-9E5173717EE6}"/>
    <dgm:cxn modelId="{FA125375-F2B0-4A66-8200-2AB9DB8F029D}" srcId="{C246FBBD-44D3-4EAA-BCD8-702B63B617BD}" destId="{D68E7821-86F6-42A8-9BDB-4FBE3A78A72F}" srcOrd="3" destOrd="0" parTransId="{95A8FB9F-1CA7-4693-85BC-B51CD85E2EE3}" sibTransId="{AADD6EE4-8E0F-4D79-B643-196796C523AD}"/>
    <dgm:cxn modelId="{C48F8559-EC46-4E2B-8A35-C1E9AA6F4C5B}" srcId="{7743B827-8088-46AF-9EEE-E5AFE6364E89}" destId="{252EFF7B-AC20-4874-9F8C-8740468EF9BB}" srcOrd="2" destOrd="0" parTransId="{C13BF3AF-EA31-4AF4-85CA-26F9EF7BF45F}" sibTransId="{54B475B1-0774-4D9B-8EBD-99867D9B0579}"/>
    <dgm:cxn modelId="{FC094C7D-C773-4E90-B296-B45A242CCDB4}" type="presOf" srcId="{C246FBBD-44D3-4EAA-BCD8-702B63B617BD}" destId="{8D4E204B-90DD-44F0-AA5A-4607137B85FB}" srcOrd="0" destOrd="0" presId="urn:microsoft.com/office/officeart/2011/layout/TabList"/>
    <dgm:cxn modelId="{87C1BB7F-1A9D-4E63-8163-AB1954E46625}" type="presOf" srcId="{7A38AD8C-431E-4456-823D-F59964F1EE30}" destId="{95697AC1-BDE9-409E-8D56-A0B9E3DADCB7}" srcOrd="0" destOrd="0" presId="urn:microsoft.com/office/officeart/2011/layout/TabList"/>
    <dgm:cxn modelId="{438D5E8C-88A5-474D-82FC-740CEA4E4819}" srcId="{D68E7821-86F6-42A8-9BDB-4FBE3A78A72F}" destId="{073960E7-8ABC-4AD4-AF1B-8E8B7C41ACCC}" srcOrd="1" destOrd="0" parTransId="{E243A10A-3822-44D3-9B8E-F7CF9D818968}" sibTransId="{FBB06158-4319-41EC-A8B9-DF415F48755B}"/>
    <dgm:cxn modelId="{CCFA8A90-591D-4C1D-B3A7-DDA344BA163C}" type="presOf" srcId="{1EEFC73F-BCD6-4282-948B-B3C88ED24FC2}" destId="{D24CC1AF-7AC1-4296-9D29-A579A40A3D0E}" srcOrd="0" destOrd="0" presId="urn:microsoft.com/office/officeart/2011/layout/TabList"/>
    <dgm:cxn modelId="{9F1F5D91-F378-4BD0-93C5-6570FD24248C}" type="presOf" srcId="{49A47835-0D54-4D9F-A082-90A5BD759276}" destId="{61A49EE2-06A5-4B2D-B304-8BB77D166CB6}" srcOrd="0" destOrd="0" presId="urn:microsoft.com/office/officeart/2011/layout/TabList"/>
    <dgm:cxn modelId="{8C8DF398-9A38-4CD4-9E6F-7296F22D2DE0}" type="presOf" srcId="{F69405C7-3334-4142-8248-0784A32E1B0E}" destId="{322E93E4-A98F-4A51-BC70-47CCD63FDE4B}" srcOrd="0" destOrd="0" presId="urn:microsoft.com/office/officeart/2011/layout/TabList"/>
    <dgm:cxn modelId="{776D4799-0DE8-4710-80A5-265C0BA08049}" type="presOf" srcId="{A5F36341-8B69-471F-AAC6-AE57238C3479}" destId="{452EB0F3-5534-44AD-AC29-B06D062CC0EB}" srcOrd="0" destOrd="1" presId="urn:microsoft.com/office/officeart/2011/layout/TabList"/>
    <dgm:cxn modelId="{4B570E9A-D3D0-4C96-8AE7-ABCA7D462089}" srcId="{627DD26A-3192-4F2D-894E-AB336D2380C7}" destId="{F4F4F8F6-0931-4142-A615-37945B67D219}" srcOrd="2" destOrd="0" parTransId="{0741D511-5C82-4D80-AA67-A215ADFF7D3B}" sibTransId="{B77A867C-F7AC-4887-94F7-9A5D2F0BFF97}"/>
    <dgm:cxn modelId="{788BE4A4-6E70-484A-9A16-49D177DF1077}" srcId="{627DD26A-3192-4F2D-894E-AB336D2380C7}" destId="{49A47835-0D54-4D9F-A082-90A5BD759276}" srcOrd="0" destOrd="0" parTransId="{6D58F76C-8785-4D56-92C4-E8669AF9A5C4}" sibTransId="{4DFBAF60-7A87-43CF-8440-883DEB6F8DFB}"/>
    <dgm:cxn modelId="{6D1351A8-5E45-422B-9EF9-ECC7608475EB}" srcId="{C246FBBD-44D3-4EAA-BCD8-702B63B617BD}" destId="{7743B827-8088-46AF-9EEE-E5AFE6364E89}" srcOrd="1" destOrd="0" parTransId="{E1AAAC83-A863-43D4-AE6F-FAAB57D972DA}" sibTransId="{663ED9A3-B02D-45DC-9ABD-1C2192536009}"/>
    <dgm:cxn modelId="{C801B4B3-3E9D-4D39-9229-88D4B7D962F9}" srcId="{C246FBBD-44D3-4EAA-BCD8-702B63B617BD}" destId="{7A38AD8C-431E-4456-823D-F59964F1EE30}" srcOrd="2" destOrd="0" parTransId="{3A44C921-31FF-4FD7-9386-1C27AA97B84A}" sibTransId="{B43B1002-8510-4E62-955A-5C3AD98D7CA4}"/>
    <dgm:cxn modelId="{E8823FC7-50CC-4489-AC3E-4AE5B62A30C6}" type="presOf" srcId="{DB90DA9A-71BD-4787-91D9-E9A9FF5D6653}" destId="{AAC7784F-571A-4580-92FA-FB619D3A1E2E}" srcOrd="0" destOrd="0" presId="urn:microsoft.com/office/officeart/2011/layout/TabList"/>
    <dgm:cxn modelId="{898F8AD9-93D9-4277-B6BA-AF93D82673DE}" type="presOf" srcId="{D3CD0381-69DF-4FD2-BE36-BF1F004D15DB}" destId="{A6791201-046E-428B-9FFF-2B0F194B1227}" srcOrd="0" destOrd="0" presId="urn:microsoft.com/office/officeart/2011/layout/TabList"/>
    <dgm:cxn modelId="{AC0DA9DC-2E32-43F7-9B21-2E448C68326B}" srcId="{C246FBBD-44D3-4EAA-BCD8-702B63B617BD}" destId="{627DD26A-3192-4F2D-894E-AB336D2380C7}" srcOrd="0" destOrd="0" parTransId="{8FB4933D-BB04-436B-916F-C42EE878FCE0}" sibTransId="{E8EABEE5-74D3-495E-B02F-FB0C069AEBA2}"/>
    <dgm:cxn modelId="{C58EC0E7-28CC-40B8-96C3-6594C11173DA}" type="presOf" srcId="{7743B827-8088-46AF-9EEE-E5AFE6364E89}" destId="{CE95F57E-5DFA-4164-9282-092BB83F0DA8}" srcOrd="0" destOrd="0" presId="urn:microsoft.com/office/officeart/2011/layout/TabList"/>
    <dgm:cxn modelId="{7239E4E9-DAD4-4203-92C6-63B3A0440C81}" srcId="{7A38AD8C-431E-4456-823D-F59964F1EE30}" destId="{DB90DA9A-71BD-4787-91D9-E9A9FF5D6653}" srcOrd="0" destOrd="0" parTransId="{9DCDFF0B-B649-446E-88FF-83E27940C38E}" sibTransId="{5E516471-D79F-4B18-9053-F08729B2EDD8}"/>
    <dgm:cxn modelId="{AE3C29EC-E7ED-41EF-A5A2-30F0D8E1095E}" srcId="{627DD26A-3192-4F2D-894E-AB336D2380C7}" destId="{AE5D5268-0EBE-4CA6-9E7B-68D4E96A52D5}" srcOrd="1" destOrd="0" parTransId="{751CB75A-3A86-433A-8EAF-F17CFF7639E4}" sibTransId="{E431D1B3-F4A5-4F74-8138-A89B3E0A0BF0}"/>
    <dgm:cxn modelId="{B047E5EF-5A25-4B23-8F0D-9D3482EDC2E9}" srcId="{D68E7821-86F6-42A8-9BDB-4FBE3A78A72F}" destId="{F69405C7-3334-4142-8248-0784A32E1B0E}" srcOrd="0" destOrd="0" parTransId="{B5FB5CF0-2E46-4A75-82F4-77F13340B374}" sibTransId="{58DFCC51-80E2-4DEF-B722-8B7B622D00EA}"/>
    <dgm:cxn modelId="{450C0EF5-5D8A-4B8B-A331-3D98D47E5FDF}" srcId="{7743B827-8088-46AF-9EEE-E5AFE6364E89}" destId="{4C2AAC79-550E-47F0-B2D7-DC49D825C4B7}" srcOrd="0" destOrd="0" parTransId="{BAC09F81-0A93-4039-B5FC-1AA9233472A6}" sibTransId="{979347D6-BAAE-40D1-BCAA-A6DF92ECC9EA}"/>
    <dgm:cxn modelId="{55A958FD-F700-4C25-97C8-A7263C0B8448}" srcId="{D68E7821-86F6-42A8-9BDB-4FBE3A78A72F}" destId="{A5F36341-8B69-471F-AAC6-AE57238C3479}" srcOrd="2" destOrd="0" parTransId="{16171D69-49FF-4DB2-9B9C-4976CC10F5AC}" sibTransId="{0C607CF7-B5A2-4C6B-BAEF-824DD81AF3F3}"/>
    <dgm:cxn modelId="{ACA391C1-D0EA-4BC8-82D1-F054EB911F94}" type="presParOf" srcId="{8D4E204B-90DD-44F0-AA5A-4607137B85FB}" destId="{4B738320-92B4-4D76-A9A5-1B08BD6CB5F1}" srcOrd="0" destOrd="0" presId="urn:microsoft.com/office/officeart/2011/layout/TabList"/>
    <dgm:cxn modelId="{9656B9D4-569C-4BCC-87C2-0F4765E285BF}" type="presParOf" srcId="{4B738320-92B4-4D76-A9A5-1B08BD6CB5F1}" destId="{61A49EE2-06A5-4B2D-B304-8BB77D166CB6}" srcOrd="0" destOrd="0" presId="urn:microsoft.com/office/officeart/2011/layout/TabList"/>
    <dgm:cxn modelId="{A9CE6AA6-1A97-4847-AC2E-EFBA2C4F444D}" type="presParOf" srcId="{4B738320-92B4-4D76-A9A5-1B08BD6CB5F1}" destId="{6ACA754E-B7FF-4247-AF43-63347B1F7DDD}" srcOrd="1" destOrd="0" presId="urn:microsoft.com/office/officeart/2011/layout/TabList"/>
    <dgm:cxn modelId="{A01E1493-BE5B-4DA0-A5EC-46CF78631303}" type="presParOf" srcId="{4B738320-92B4-4D76-A9A5-1B08BD6CB5F1}" destId="{D8F52089-CF4E-479B-8337-8E8ABA54B549}" srcOrd="2" destOrd="0" presId="urn:microsoft.com/office/officeart/2011/layout/TabList"/>
    <dgm:cxn modelId="{76D84628-D341-4933-934B-6302FC37B78D}" type="presParOf" srcId="{8D4E204B-90DD-44F0-AA5A-4607137B85FB}" destId="{9F910416-12C2-4AB3-BF16-DC9F2B86CED5}" srcOrd="1" destOrd="0" presId="urn:microsoft.com/office/officeart/2011/layout/TabList"/>
    <dgm:cxn modelId="{CB265C20-2294-4909-94BA-84CF173E18B1}" type="presParOf" srcId="{8D4E204B-90DD-44F0-AA5A-4607137B85FB}" destId="{CE611F2A-7F04-4677-83D0-2976DFB7D858}" srcOrd="2" destOrd="0" presId="urn:microsoft.com/office/officeart/2011/layout/TabList"/>
    <dgm:cxn modelId="{F413B083-F7D5-4765-8DC4-4727DCB254C3}" type="presParOf" srcId="{8D4E204B-90DD-44F0-AA5A-4607137B85FB}" destId="{2EF4363B-97DC-4A55-AF67-539D50299C65}" srcOrd="3" destOrd="0" presId="urn:microsoft.com/office/officeart/2011/layout/TabList"/>
    <dgm:cxn modelId="{E3DE2103-A189-4FE3-A98A-95915C6B64E0}" type="presParOf" srcId="{2EF4363B-97DC-4A55-AF67-539D50299C65}" destId="{280F9BC4-5A84-43F5-B6E5-C3954BC30A2F}" srcOrd="0" destOrd="0" presId="urn:microsoft.com/office/officeart/2011/layout/TabList"/>
    <dgm:cxn modelId="{4B73E028-E5D0-4AEB-8950-9A4AE9728685}" type="presParOf" srcId="{2EF4363B-97DC-4A55-AF67-539D50299C65}" destId="{CE95F57E-5DFA-4164-9282-092BB83F0DA8}" srcOrd="1" destOrd="0" presId="urn:microsoft.com/office/officeart/2011/layout/TabList"/>
    <dgm:cxn modelId="{FCBEDB31-6CBD-4F0B-B6CE-FFC82A3F7240}" type="presParOf" srcId="{2EF4363B-97DC-4A55-AF67-539D50299C65}" destId="{5ECC4833-FA79-4E46-A920-CE935B78FD4D}" srcOrd="2" destOrd="0" presId="urn:microsoft.com/office/officeart/2011/layout/TabList"/>
    <dgm:cxn modelId="{B6D01BC2-2CA3-48CB-AD69-99AD54326393}" type="presParOf" srcId="{8D4E204B-90DD-44F0-AA5A-4607137B85FB}" destId="{D24CC1AF-7AC1-4296-9D29-A579A40A3D0E}" srcOrd="4" destOrd="0" presId="urn:microsoft.com/office/officeart/2011/layout/TabList"/>
    <dgm:cxn modelId="{20BAE1D5-6886-4F94-856B-CE518A0BF8A3}" type="presParOf" srcId="{8D4E204B-90DD-44F0-AA5A-4607137B85FB}" destId="{2B02E407-30FB-46E0-BCDF-6F2CA430EA6D}" srcOrd="5" destOrd="0" presId="urn:microsoft.com/office/officeart/2011/layout/TabList"/>
    <dgm:cxn modelId="{C2330A5D-A665-4EF1-90F0-00B068463367}" type="presParOf" srcId="{8D4E204B-90DD-44F0-AA5A-4607137B85FB}" destId="{45036342-B6AD-41EF-94B3-8745EED4CB69}" srcOrd="6" destOrd="0" presId="urn:microsoft.com/office/officeart/2011/layout/TabList"/>
    <dgm:cxn modelId="{2D62A9C7-4ACE-4808-9527-8F8F8651D381}" type="presParOf" srcId="{45036342-B6AD-41EF-94B3-8745EED4CB69}" destId="{AAC7784F-571A-4580-92FA-FB619D3A1E2E}" srcOrd="0" destOrd="0" presId="urn:microsoft.com/office/officeart/2011/layout/TabList"/>
    <dgm:cxn modelId="{4BC1B2B7-1C13-4034-BD68-5EBA40A2EE5E}" type="presParOf" srcId="{45036342-B6AD-41EF-94B3-8745EED4CB69}" destId="{95697AC1-BDE9-409E-8D56-A0B9E3DADCB7}" srcOrd="1" destOrd="0" presId="urn:microsoft.com/office/officeart/2011/layout/TabList"/>
    <dgm:cxn modelId="{38497C6F-2614-40D9-973C-42B846E17F6C}" type="presParOf" srcId="{45036342-B6AD-41EF-94B3-8745EED4CB69}" destId="{963A602C-762C-4500-A9D4-B1EE890E5645}" srcOrd="2" destOrd="0" presId="urn:microsoft.com/office/officeart/2011/layout/TabList"/>
    <dgm:cxn modelId="{2B4C8D42-0C80-46CE-BD2F-105508E6608C}" type="presParOf" srcId="{8D4E204B-90DD-44F0-AA5A-4607137B85FB}" destId="{A6791201-046E-428B-9FFF-2B0F194B1227}" srcOrd="7" destOrd="0" presId="urn:microsoft.com/office/officeart/2011/layout/TabList"/>
    <dgm:cxn modelId="{B0511E52-1094-452E-BBD1-1667A53C9BA5}" type="presParOf" srcId="{8D4E204B-90DD-44F0-AA5A-4607137B85FB}" destId="{64CFDA64-FFA4-4A43-AAAD-A19BB848EEA5}" srcOrd="8" destOrd="0" presId="urn:microsoft.com/office/officeart/2011/layout/TabList"/>
    <dgm:cxn modelId="{486AC8D7-D697-444E-A550-F9250E8A5A69}" type="presParOf" srcId="{8D4E204B-90DD-44F0-AA5A-4607137B85FB}" destId="{207707FD-6F39-4F5A-9F86-AC4D795389E3}" srcOrd="9" destOrd="0" presId="urn:microsoft.com/office/officeart/2011/layout/TabList"/>
    <dgm:cxn modelId="{0573E214-E8ED-4EF5-87A1-DA608787F5A3}" type="presParOf" srcId="{207707FD-6F39-4F5A-9F86-AC4D795389E3}" destId="{322E93E4-A98F-4A51-BC70-47CCD63FDE4B}" srcOrd="0" destOrd="0" presId="urn:microsoft.com/office/officeart/2011/layout/TabList"/>
    <dgm:cxn modelId="{532E5730-03CD-4968-BF9F-19101C3633AA}" type="presParOf" srcId="{207707FD-6F39-4F5A-9F86-AC4D795389E3}" destId="{0035E65D-CBE4-49A3-BBE6-1A759D407154}" srcOrd="1" destOrd="0" presId="urn:microsoft.com/office/officeart/2011/layout/TabList"/>
    <dgm:cxn modelId="{8452D755-EA4A-4EE6-8E51-B432E7AC758F}" type="presParOf" srcId="{207707FD-6F39-4F5A-9F86-AC4D795389E3}" destId="{ED51197D-2558-42DC-9492-08E8812DEE2C}" srcOrd="2" destOrd="0" presId="urn:microsoft.com/office/officeart/2011/layout/TabList"/>
    <dgm:cxn modelId="{82A9737B-A455-408D-B3C3-B9DA0C2DDFD9}" type="presParOf" srcId="{8D4E204B-90DD-44F0-AA5A-4607137B85FB}" destId="{452EB0F3-5534-44AD-AC29-B06D062CC0EB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01D02-783E-449F-8651-B75ED8863CE8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EFC91-A673-40C7-A614-5E1964A8147E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352B49F1-1EED-4E49-B8DD-AACC9506CB0B}" type="parTrans" cxnId="{1CC4F4DB-0A8C-40AA-A31A-D99F8688D2B5}">
      <dgm:prSet/>
      <dgm:spPr/>
      <dgm:t>
        <a:bodyPr/>
        <a:lstStyle/>
        <a:p>
          <a:endParaRPr lang="en-US"/>
        </a:p>
      </dgm:t>
    </dgm:pt>
    <dgm:pt modelId="{11681669-D18B-4A33-ABD1-314B1865BEEF}" type="sibTrans" cxnId="{1CC4F4DB-0A8C-40AA-A31A-D99F8688D2B5}">
      <dgm:prSet/>
      <dgm:spPr/>
      <dgm:t>
        <a:bodyPr/>
        <a:lstStyle/>
        <a:p>
          <a:endParaRPr lang="en-US"/>
        </a:p>
      </dgm:t>
    </dgm:pt>
    <dgm:pt modelId="{B4BC8BD2-5808-490A-8526-CC54550E4341}" type="pres">
      <dgm:prSet presAssocID="{FA001D02-783E-449F-8651-B75ED8863CE8}" presName="linear" presStyleCnt="0">
        <dgm:presLayoutVars>
          <dgm:dir/>
          <dgm:resizeHandles val="exact"/>
        </dgm:presLayoutVars>
      </dgm:prSet>
      <dgm:spPr/>
    </dgm:pt>
    <dgm:pt modelId="{E54BCD1D-C549-46C3-B8D0-A4AF84F6D394}" type="pres">
      <dgm:prSet presAssocID="{3C2EFC91-A673-40C7-A614-5E1964A8147E}" presName="comp" presStyleCnt="0"/>
      <dgm:spPr/>
    </dgm:pt>
    <dgm:pt modelId="{3EBA6428-F2F2-4EE3-AC61-C42447FADA62}" type="pres">
      <dgm:prSet presAssocID="{3C2EFC91-A673-40C7-A614-5E1964A8147E}" presName="box" presStyleLbl="node1" presStyleIdx="0" presStyleCnt="1"/>
      <dgm:spPr/>
    </dgm:pt>
    <dgm:pt modelId="{C15530C7-0F22-43D4-8E08-E59DB94993E9}" type="pres">
      <dgm:prSet presAssocID="{3C2EFC91-A673-40C7-A614-5E1964A8147E}" presName="img" presStyleLbl="fgImgPlace1" presStyleIdx="0" presStyleCnt="1" custScaleX="55462" custScaleY="125000" custLinFactNeighborX="-168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DF3806-A74E-47E9-8D30-F5E59BCDF9A2}" type="pres">
      <dgm:prSet presAssocID="{3C2EFC91-A673-40C7-A614-5E1964A8147E}" presName="text" presStyleLbl="node1" presStyleIdx="0" presStyleCnt="1">
        <dgm:presLayoutVars>
          <dgm:bulletEnabled val="1"/>
        </dgm:presLayoutVars>
      </dgm:prSet>
      <dgm:spPr/>
    </dgm:pt>
  </dgm:ptLst>
  <dgm:cxnLst>
    <dgm:cxn modelId="{28BD9E14-A25C-421F-810B-899B6D2BBB69}" type="presOf" srcId="{3C2EFC91-A673-40C7-A614-5E1964A8147E}" destId="{3EBA6428-F2F2-4EE3-AC61-C42447FADA62}" srcOrd="0" destOrd="0" presId="urn:microsoft.com/office/officeart/2005/8/layout/vList4#2"/>
    <dgm:cxn modelId="{4E27E67D-44F1-41EE-A215-4A8040433A04}" type="presOf" srcId="{FA001D02-783E-449F-8651-B75ED8863CE8}" destId="{B4BC8BD2-5808-490A-8526-CC54550E4341}" srcOrd="0" destOrd="0" presId="urn:microsoft.com/office/officeart/2005/8/layout/vList4#2"/>
    <dgm:cxn modelId="{9FA18985-3FE8-4059-BDEC-F79BB260DE98}" type="presOf" srcId="{3C2EFC91-A673-40C7-A614-5E1964A8147E}" destId="{80DF3806-A74E-47E9-8D30-F5E59BCDF9A2}" srcOrd="1" destOrd="0" presId="urn:microsoft.com/office/officeart/2005/8/layout/vList4#2"/>
    <dgm:cxn modelId="{1CC4F4DB-0A8C-40AA-A31A-D99F8688D2B5}" srcId="{FA001D02-783E-449F-8651-B75ED8863CE8}" destId="{3C2EFC91-A673-40C7-A614-5E1964A8147E}" srcOrd="0" destOrd="0" parTransId="{352B49F1-1EED-4E49-B8DD-AACC9506CB0B}" sibTransId="{11681669-D18B-4A33-ABD1-314B1865BEEF}"/>
    <dgm:cxn modelId="{8610C42B-2F45-4535-852A-231BACAA9F8C}" type="presParOf" srcId="{B4BC8BD2-5808-490A-8526-CC54550E4341}" destId="{E54BCD1D-C549-46C3-B8D0-A4AF84F6D394}" srcOrd="0" destOrd="0" presId="urn:microsoft.com/office/officeart/2005/8/layout/vList4#2"/>
    <dgm:cxn modelId="{F1D74094-AB7D-461C-9C1A-53FCD3663443}" type="presParOf" srcId="{E54BCD1D-C549-46C3-B8D0-A4AF84F6D394}" destId="{3EBA6428-F2F2-4EE3-AC61-C42447FADA62}" srcOrd="0" destOrd="0" presId="urn:microsoft.com/office/officeart/2005/8/layout/vList4#2"/>
    <dgm:cxn modelId="{C6EF306A-CCE3-4AC4-9C4E-B8CD0B7029A1}" type="presParOf" srcId="{E54BCD1D-C549-46C3-B8D0-A4AF84F6D394}" destId="{C15530C7-0F22-43D4-8E08-E59DB94993E9}" srcOrd="1" destOrd="0" presId="urn:microsoft.com/office/officeart/2005/8/layout/vList4#2"/>
    <dgm:cxn modelId="{A17DDE2F-F0DA-4DCD-BF5F-E67EBC845DB0}" type="presParOf" srcId="{E54BCD1D-C549-46C3-B8D0-A4AF84F6D394}" destId="{80DF3806-A74E-47E9-8D30-F5E59BCDF9A2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001D02-783E-449F-8651-B75ED8863CE8}" type="doc">
      <dgm:prSet loTypeId="urn:microsoft.com/office/officeart/2005/8/layout/vList4#1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EFC91-A673-40C7-A614-5E1964A8147E}">
      <dgm:prSet phldrT="[Text]"/>
      <dgm:spPr/>
      <dgm:t>
        <a:bodyPr/>
        <a:lstStyle/>
        <a:p>
          <a:r>
            <a:rPr lang="en-US" dirty="0"/>
            <a:t>Customer References – Only few we can list here…</a:t>
          </a:r>
        </a:p>
      </dgm:t>
    </dgm:pt>
    <dgm:pt modelId="{352B49F1-1EED-4E49-B8DD-AACC9506CB0B}" type="parTrans" cxnId="{1CC4F4DB-0A8C-40AA-A31A-D99F8688D2B5}">
      <dgm:prSet/>
      <dgm:spPr/>
      <dgm:t>
        <a:bodyPr/>
        <a:lstStyle/>
        <a:p>
          <a:endParaRPr lang="en-US"/>
        </a:p>
      </dgm:t>
    </dgm:pt>
    <dgm:pt modelId="{11681669-D18B-4A33-ABD1-314B1865BEEF}" type="sibTrans" cxnId="{1CC4F4DB-0A8C-40AA-A31A-D99F8688D2B5}">
      <dgm:prSet/>
      <dgm:spPr/>
      <dgm:t>
        <a:bodyPr/>
        <a:lstStyle/>
        <a:p>
          <a:endParaRPr lang="en-US"/>
        </a:p>
      </dgm:t>
    </dgm:pt>
    <dgm:pt modelId="{B4BC8BD2-5808-490A-8526-CC54550E4341}" type="pres">
      <dgm:prSet presAssocID="{FA001D02-783E-449F-8651-B75ED8863CE8}" presName="linear" presStyleCnt="0">
        <dgm:presLayoutVars>
          <dgm:dir/>
          <dgm:resizeHandles val="exact"/>
        </dgm:presLayoutVars>
      </dgm:prSet>
      <dgm:spPr/>
    </dgm:pt>
    <dgm:pt modelId="{E54BCD1D-C549-46C3-B8D0-A4AF84F6D394}" type="pres">
      <dgm:prSet presAssocID="{3C2EFC91-A673-40C7-A614-5E1964A8147E}" presName="comp" presStyleCnt="0"/>
      <dgm:spPr/>
    </dgm:pt>
    <dgm:pt modelId="{3EBA6428-F2F2-4EE3-AC61-C42447FADA62}" type="pres">
      <dgm:prSet presAssocID="{3C2EFC91-A673-40C7-A614-5E1964A8147E}" presName="box" presStyleLbl="node1" presStyleIdx="0" presStyleCnt="1"/>
      <dgm:spPr/>
    </dgm:pt>
    <dgm:pt modelId="{C15530C7-0F22-43D4-8E08-E59DB94993E9}" type="pres">
      <dgm:prSet presAssocID="{3C2EFC91-A673-40C7-A614-5E1964A8147E}" presName="img" presStyleLbl="fgImgPlace1" presStyleIdx="0" presStyleCnt="1" custScaleX="55462" custScaleY="125000" custLinFactNeighborX="-168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DF3806-A74E-47E9-8D30-F5E59BCDF9A2}" type="pres">
      <dgm:prSet presAssocID="{3C2EFC91-A673-40C7-A614-5E1964A8147E}" presName="text" presStyleLbl="node1" presStyleIdx="0" presStyleCnt="1">
        <dgm:presLayoutVars>
          <dgm:bulletEnabled val="1"/>
        </dgm:presLayoutVars>
      </dgm:prSet>
      <dgm:spPr/>
    </dgm:pt>
  </dgm:ptLst>
  <dgm:cxnLst>
    <dgm:cxn modelId="{74B46358-A7CA-413D-9DB8-689D210159D0}" type="presOf" srcId="{FA001D02-783E-449F-8651-B75ED8863CE8}" destId="{B4BC8BD2-5808-490A-8526-CC54550E4341}" srcOrd="0" destOrd="0" presId="urn:microsoft.com/office/officeart/2005/8/layout/vList4#19"/>
    <dgm:cxn modelId="{44AEF2B4-A999-4808-8FEA-2B62684B6F1B}" type="presOf" srcId="{3C2EFC91-A673-40C7-A614-5E1964A8147E}" destId="{80DF3806-A74E-47E9-8D30-F5E59BCDF9A2}" srcOrd="1" destOrd="0" presId="urn:microsoft.com/office/officeart/2005/8/layout/vList4#19"/>
    <dgm:cxn modelId="{1CC4F4DB-0A8C-40AA-A31A-D99F8688D2B5}" srcId="{FA001D02-783E-449F-8651-B75ED8863CE8}" destId="{3C2EFC91-A673-40C7-A614-5E1964A8147E}" srcOrd="0" destOrd="0" parTransId="{352B49F1-1EED-4E49-B8DD-AACC9506CB0B}" sibTransId="{11681669-D18B-4A33-ABD1-314B1865BEEF}"/>
    <dgm:cxn modelId="{5AC4F3F5-4300-4842-8A4D-002C62B6D0EF}" type="presOf" srcId="{3C2EFC91-A673-40C7-A614-5E1964A8147E}" destId="{3EBA6428-F2F2-4EE3-AC61-C42447FADA62}" srcOrd="0" destOrd="0" presId="urn:microsoft.com/office/officeart/2005/8/layout/vList4#19"/>
    <dgm:cxn modelId="{908864DC-700B-44BC-9728-38C49FE99F57}" type="presParOf" srcId="{B4BC8BD2-5808-490A-8526-CC54550E4341}" destId="{E54BCD1D-C549-46C3-B8D0-A4AF84F6D394}" srcOrd="0" destOrd="0" presId="urn:microsoft.com/office/officeart/2005/8/layout/vList4#19"/>
    <dgm:cxn modelId="{BC5F00BA-36B1-4D34-B773-D674864DF6C3}" type="presParOf" srcId="{E54BCD1D-C549-46C3-B8D0-A4AF84F6D394}" destId="{3EBA6428-F2F2-4EE3-AC61-C42447FADA62}" srcOrd="0" destOrd="0" presId="urn:microsoft.com/office/officeart/2005/8/layout/vList4#19"/>
    <dgm:cxn modelId="{099AB157-D1D6-45E3-9FDA-DBAECA2F5085}" type="presParOf" srcId="{E54BCD1D-C549-46C3-B8D0-A4AF84F6D394}" destId="{C15530C7-0F22-43D4-8E08-E59DB94993E9}" srcOrd="1" destOrd="0" presId="urn:microsoft.com/office/officeart/2005/8/layout/vList4#19"/>
    <dgm:cxn modelId="{A2C7462D-0CD0-4F4C-B573-368440E1EE66}" type="presParOf" srcId="{E54BCD1D-C549-46C3-B8D0-A4AF84F6D394}" destId="{80DF3806-A74E-47E9-8D30-F5E59BCDF9A2}" srcOrd="2" destOrd="0" presId="urn:microsoft.com/office/officeart/2005/8/layout/vList4#19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C5D60B-6413-40BA-B472-B573833677C6}" type="doc">
      <dgm:prSet loTypeId="urn:microsoft.com/office/officeart/2005/8/layout/vList3" loCatId="list" qsTypeId="urn:microsoft.com/office/officeart/2005/8/quickstyle/simple3" qsCatId="simple" csTypeId="urn:microsoft.com/office/officeart/2005/8/colors/colorful4" csCatId="colorful" phldr="1"/>
      <dgm:spPr/>
    </dgm:pt>
    <dgm:pt modelId="{EB344B47-E9DA-4AE8-BD9B-845AEDFA33E1}">
      <dgm:prSet phldrT="[Text]" custT="1"/>
      <dgm:spPr/>
      <dgm:t>
        <a:bodyPr/>
        <a:lstStyle/>
        <a:p>
          <a:r>
            <a:rPr lang="en-IN" sz="1600" dirty="0"/>
            <a:t>65+ Certified Wonderware Developers</a:t>
          </a:r>
          <a:endParaRPr lang="en-US" sz="1600" dirty="0"/>
        </a:p>
      </dgm:t>
    </dgm:pt>
    <dgm:pt modelId="{6464D2F1-B986-41EB-B041-B0493C2F8FDE}" type="parTrans" cxnId="{12C377AA-11CF-4616-9ACA-191CEF7A3205}">
      <dgm:prSet/>
      <dgm:spPr/>
      <dgm:t>
        <a:bodyPr/>
        <a:lstStyle/>
        <a:p>
          <a:endParaRPr lang="en-US" sz="1600"/>
        </a:p>
      </dgm:t>
    </dgm:pt>
    <dgm:pt modelId="{4990B680-C14C-4F38-AC72-3779DE49F7A6}" type="sibTrans" cxnId="{12C377AA-11CF-4616-9ACA-191CEF7A3205}">
      <dgm:prSet/>
      <dgm:spPr/>
      <dgm:t>
        <a:bodyPr/>
        <a:lstStyle/>
        <a:p>
          <a:endParaRPr lang="en-US" sz="1600"/>
        </a:p>
      </dgm:t>
    </dgm:pt>
    <dgm:pt modelId="{EA40131D-109B-4C15-858A-9B6A4605F118}">
      <dgm:prSet phldrT="[Text]" custT="1"/>
      <dgm:spPr/>
      <dgm:t>
        <a:bodyPr/>
        <a:lstStyle/>
        <a:p>
          <a:r>
            <a:rPr lang="en-IN" sz="1600" dirty="0"/>
            <a:t>Certified Training Centre and Certified trainer</a:t>
          </a:r>
          <a:endParaRPr lang="en-US" sz="1600" dirty="0"/>
        </a:p>
      </dgm:t>
    </dgm:pt>
    <dgm:pt modelId="{A75D133D-D091-4CDC-86CC-DA700E1E9CC4}" type="parTrans" cxnId="{DB772203-92EC-441E-9EA7-D588FB07B6E1}">
      <dgm:prSet/>
      <dgm:spPr/>
      <dgm:t>
        <a:bodyPr/>
        <a:lstStyle/>
        <a:p>
          <a:endParaRPr lang="en-US" sz="1600"/>
        </a:p>
      </dgm:t>
    </dgm:pt>
    <dgm:pt modelId="{FC42F2F9-4598-4584-B99A-12A2283F4A87}" type="sibTrans" cxnId="{DB772203-92EC-441E-9EA7-D588FB07B6E1}">
      <dgm:prSet/>
      <dgm:spPr/>
      <dgm:t>
        <a:bodyPr/>
        <a:lstStyle/>
        <a:p>
          <a:endParaRPr lang="en-US" sz="1600"/>
        </a:p>
      </dgm:t>
    </dgm:pt>
    <dgm:pt modelId="{0D3B23C8-6848-4AA6-A2CC-75BB8F5A3362}">
      <dgm:prSet phldrT="[Text]" custT="1"/>
      <dgm:spPr/>
      <dgm:t>
        <a:bodyPr/>
        <a:lstStyle/>
        <a:p>
          <a:r>
            <a:rPr lang="en-IN" sz="1600" dirty="0"/>
            <a:t>Established Support System over phone, e-mail, remote desktop</a:t>
          </a:r>
          <a:endParaRPr lang="en-US" sz="1600" dirty="0"/>
        </a:p>
      </dgm:t>
    </dgm:pt>
    <dgm:pt modelId="{36717D86-C6D3-4ACE-BCA2-4C5754EE6D04}" type="parTrans" cxnId="{97BFD4B2-0F36-4871-A719-10C9C7A3F1A8}">
      <dgm:prSet/>
      <dgm:spPr/>
      <dgm:t>
        <a:bodyPr/>
        <a:lstStyle/>
        <a:p>
          <a:endParaRPr lang="en-US" sz="1600"/>
        </a:p>
      </dgm:t>
    </dgm:pt>
    <dgm:pt modelId="{EFDD7A80-6BDA-42B2-B823-059695D74302}" type="sibTrans" cxnId="{97BFD4B2-0F36-4871-A719-10C9C7A3F1A8}">
      <dgm:prSet/>
      <dgm:spPr/>
      <dgm:t>
        <a:bodyPr/>
        <a:lstStyle/>
        <a:p>
          <a:endParaRPr lang="en-US" sz="1600"/>
        </a:p>
      </dgm:t>
    </dgm:pt>
    <dgm:pt modelId="{5C122EBD-233C-448C-AFE6-8BAB940DDB56}">
      <dgm:prSet phldrT="[Text]" custT="1"/>
      <dgm:spPr/>
      <dgm:t>
        <a:bodyPr/>
        <a:lstStyle/>
        <a:p>
          <a:r>
            <a:rPr lang="en-IN" sz="1600" dirty="0"/>
            <a:t>Experienced in handling design, Engineering, development and support for large and critical projects</a:t>
          </a:r>
          <a:endParaRPr lang="en-US" sz="1600" dirty="0"/>
        </a:p>
      </dgm:t>
    </dgm:pt>
    <dgm:pt modelId="{89E14227-6F68-4646-B35D-8367CA244745}" type="parTrans" cxnId="{E970784D-760E-4D3D-BFDB-5F50B1F753EB}">
      <dgm:prSet/>
      <dgm:spPr/>
      <dgm:t>
        <a:bodyPr/>
        <a:lstStyle/>
        <a:p>
          <a:endParaRPr lang="en-US" sz="1600"/>
        </a:p>
      </dgm:t>
    </dgm:pt>
    <dgm:pt modelId="{2B906FC3-D8A0-4CDD-8368-90639794FF04}" type="sibTrans" cxnId="{E970784D-760E-4D3D-BFDB-5F50B1F753EB}">
      <dgm:prSet/>
      <dgm:spPr/>
      <dgm:t>
        <a:bodyPr/>
        <a:lstStyle/>
        <a:p>
          <a:endParaRPr lang="en-US" sz="1600"/>
        </a:p>
      </dgm:t>
    </dgm:pt>
    <dgm:pt modelId="{F4EA5428-8FA5-4317-99D8-157DEDF7F915}">
      <dgm:prSet phldrT="[Text]" custT="1"/>
      <dgm:spPr/>
      <dgm:t>
        <a:bodyPr/>
        <a:lstStyle/>
        <a:p>
          <a:r>
            <a:rPr lang="en-IN" sz="1600" dirty="0"/>
            <a:t>Well acquainted system to work as back-end/ off-site multi disciplined team from different regions and languages</a:t>
          </a:r>
          <a:endParaRPr lang="en-US" sz="1600" dirty="0"/>
        </a:p>
      </dgm:t>
    </dgm:pt>
    <dgm:pt modelId="{3BCAEA01-8EC9-4FF1-A465-8451107D7C12}" type="parTrans" cxnId="{37173FCA-3345-42B4-AA19-D56A902D969A}">
      <dgm:prSet/>
      <dgm:spPr/>
      <dgm:t>
        <a:bodyPr/>
        <a:lstStyle/>
        <a:p>
          <a:endParaRPr lang="en-US" sz="1600"/>
        </a:p>
      </dgm:t>
    </dgm:pt>
    <dgm:pt modelId="{053C798B-7169-4DA9-AD70-F763497508B6}" type="sibTrans" cxnId="{37173FCA-3345-42B4-AA19-D56A902D969A}">
      <dgm:prSet/>
      <dgm:spPr/>
      <dgm:t>
        <a:bodyPr/>
        <a:lstStyle/>
        <a:p>
          <a:endParaRPr lang="en-US" sz="1600"/>
        </a:p>
      </dgm:t>
    </dgm:pt>
    <dgm:pt modelId="{CE8C2991-79B9-4307-9B33-DBBBDFDA3CA6}" type="pres">
      <dgm:prSet presAssocID="{7CC5D60B-6413-40BA-B472-B573833677C6}" presName="linearFlow" presStyleCnt="0">
        <dgm:presLayoutVars>
          <dgm:dir/>
          <dgm:resizeHandles val="exact"/>
        </dgm:presLayoutVars>
      </dgm:prSet>
      <dgm:spPr/>
    </dgm:pt>
    <dgm:pt modelId="{9FE21433-337C-479A-A413-844BBEB7F440}" type="pres">
      <dgm:prSet presAssocID="{EB344B47-E9DA-4AE8-BD9B-845AEDFA33E1}" presName="composite" presStyleCnt="0"/>
      <dgm:spPr/>
    </dgm:pt>
    <dgm:pt modelId="{D1E26074-C3AB-42AE-9D42-EA1699B9653B}" type="pres">
      <dgm:prSet presAssocID="{EB344B47-E9DA-4AE8-BD9B-845AEDFA33E1}" presName="imgShp" presStyleLbl="fgImgPlace1" presStyleIdx="0" presStyleCnt="5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000" r="-16000"/>
          </a:stretch>
        </a:blipFill>
      </dgm:spPr>
    </dgm:pt>
    <dgm:pt modelId="{991818B3-116C-4014-884A-9D0B4D8924D7}" type="pres">
      <dgm:prSet presAssocID="{EB344B47-E9DA-4AE8-BD9B-845AEDFA33E1}" presName="txShp" presStyleLbl="node1" presStyleIdx="0" presStyleCnt="5">
        <dgm:presLayoutVars>
          <dgm:bulletEnabled val="1"/>
        </dgm:presLayoutVars>
      </dgm:prSet>
      <dgm:spPr/>
    </dgm:pt>
    <dgm:pt modelId="{76CED183-7EFC-4160-A865-24E0DB7212ED}" type="pres">
      <dgm:prSet presAssocID="{4990B680-C14C-4F38-AC72-3779DE49F7A6}" presName="spacing" presStyleCnt="0"/>
      <dgm:spPr/>
    </dgm:pt>
    <dgm:pt modelId="{E6EED7FB-3FCA-4207-8110-EE2A1DDB484C}" type="pres">
      <dgm:prSet presAssocID="{EA40131D-109B-4C15-858A-9B6A4605F118}" presName="composite" presStyleCnt="0"/>
      <dgm:spPr/>
    </dgm:pt>
    <dgm:pt modelId="{81F8EA64-FCE0-4D8C-BB19-F433B8380FFC}" type="pres">
      <dgm:prSet presAssocID="{EA40131D-109B-4C15-858A-9B6A4605F118}" presName="imgShp" presStyleLbl="fgImgPlace1" presStyleIdx="1" presStyleCnt="5"/>
      <dgm:spPr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F8AEF27F-0C12-4B8B-978F-53838A188E89}" type="pres">
      <dgm:prSet presAssocID="{EA40131D-109B-4C15-858A-9B6A4605F118}" presName="txShp" presStyleLbl="node1" presStyleIdx="1" presStyleCnt="5">
        <dgm:presLayoutVars>
          <dgm:bulletEnabled val="1"/>
        </dgm:presLayoutVars>
      </dgm:prSet>
      <dgm:spPr/>
    </dgm:pt>
    <dgm:pt modelId="{FEC28CA6-71CE-4DF2-84B5-8E46CB9D1E51}" type="pres">
      <dgm:prSet presAssocID="{FC42F2F9-4598-4584-B99A-12A2283F4A87}" presName="spacing" presStyleCnt="0"/>
      <dgm:spPr/>
    </dgm:pt>
    <dgm:pt modelId="{B66483D7-7C64-4AB1-ABEA-DF778972ABA6}" type="pres">
      <dgm:prSet presAssocID="{0D3B23C8-6848-4AA6-A2CC-75BB8F5A3362}" presName="composite" presStyleCnt="0"/>
      <dgm:spPr/>
    </dgm:pt>
    <dgm:pt modelId="{086AE50A-F3DD-4057-8881-F8B98220FE0A}" type="pres">
      <dgm:prSet presAssocID="{0D3B23C8-6848-4AA6-A2CC-75BB8F5A3362}" presName="imgShp" presStyleLbl="fgImgPlace1" presStyleIdx="2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F65AE64-B0C9-429B-9E3F-018F8D3ABE92}" type="pres">
      <dgm:prSet presAssocID="{0D3B23C8-6848-4AA6-A2CC-75BB8F5A3362}" presName="txShp" presStyleLbl="node1" presStyleIdx="2" presStyleCnt="5">
        <dgm:presLayoutVars>
          <dgm:bulletEnabled val="1"/>
        </dgm:presLayoutVars>
      </dgm:prSet>
      <dgm:spPr/>
    </dgm:pt>
    <dgm:pt modelId="{88256C1D-3DF9-4F19-BF6D-E62F3AC7308F}" type="pres">
      <dgm:prSet presAssocID="{EFDD7A80-6BDA-42B2-B823-059695D74302}" presName="spacing" presStyleCnt="0"/>
      <dgm:spPr/>
    </dgm:pt>
    <dgm:pt modelId="{D2CB4B4F-2BF7-4B83-94EE-5931A77AFAF9}" type="pres">
      <dgm:prSet presAssocID="{5C122EBD-233C-448C-AFE6-8BAB940DDB56}" presName="composite" presStyleCnt="0"/>
      <dgm:spPr/>
    </dgm:pt>
    <dgm:pt modelId="{EB1B0820-1F34-41EB-A4FC-FEB926918E27}" type="pres">
      <dgm:prSet presAssocID="{5C122EBD-233C-448C-AFE6-8BAB940DDB56}" presName="imgShp" presStyleLbl="fgImgPlace1" presStyleIdx="3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06505EB4-4E72-4A82-AFC3-2320C05075DA}" type="pres">
      <dgm:prSet presAssocID="{5C122EBD-233C-448C-AFE6-8BAB940DDB56}" presName="txShp" presStyleLbl="node1" presStyleIdx="3" presStyleCnt="5">
        <dgm:presLayoutVars>
          <dgm:bulletEnabled val="1"/>
        </dgm:presLayoutVars>
      </dgm:prSet>
      <dgm:spPr/>
    </dgm:pt>
    <dgm:pt modelId="{B3716E16-E867-4344-9A10-28642282667F}" type="pres">
      <dgm:prSet presAssocID="{2B906FC3-D8A0-4CDD-8368-90639794FF04}" presName="spacing" presStyleCnt="0"/>
      <dgm:spPr/>
    </dgm:pt>
    <dgm:pt modelId="{0A439676-515E-478C-834C-AE096AE726C8}" type="pres">
      <dgm:prSet presAssocID="{F4EA5428-8FA5-4317-99D8-157DEDF7F915}" presName="composite" presStyleCnt="0"/>
      <dgm:spPr/>
    </dgm:pt>
    <dgm:pt modelId="{AD1CBF37-0AC3-4E39-BF1E-DC2D5525E266}" type="pres">
      <dgm:prSet presAssocID="{F4EA5428-8FA5-4317-99D8-157DEDF7F915}" presName="imgShp" presStyleLbl="fgImgPlace1" presStyleIdx="4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55327BA-1880-4108-84BD-E46B774DFB34}" type="pres">
      <dgm:prSet presAssocID="{F4EA5428-8FA5-4317-99D8-157DEDF7F915}" presName="txShp" presStyleLbl="node1" presStyleIdx="4" presStyleCnt="5">
        <dgm:presLayoutVars>
          <dgm:bulletEnabled val="1"/>
        </dgm:presLayoutVars>
      </dgm:prSet>
      <dgm:spPr/>
    </dgm:pt>
  </dgm:ptLst>
  <dgm:cxnLst>
    <dgm:cxn modelId="{DB772203-92EC-441E-9EA7-D588FB07B6E1}" srcId="{7CC5D60B-6413-40BA-B472-B573833677C6}" destId="{EA40131D-109B-4C15-858A-9B6A4605F118}" srcOrd="1" destOrd="0" parTransId="{A75D133D-D091-4CDC-86CC-DA700E1E9CC4}" sibTransId="{FC42F2F9-4598-4584-B99A-12A2283F4A87}"/>
    <dgm:cxn modelId="{5680C633-B1EC-46FB-81B5-411E02B21DA6}" type="presOf" srcId="{7CC5D60B-6413-40BA-B472-B573833677C6}" destId="{CE8C2991-79B9-4307-9B33-DBBBDFDA3CA6}" srcOrd="0" destOrd="0" presId="urn:microsoft.com/office/officeart/2005/8/layout/vList3"/>
    <dgm:cxn modelId="{ECA2333A-22E1-4D56-B045-0815EA31457F}" type="presOf" srcId="{EA40131D-109B-4C15-858A-9B6A4605F118}" destId="{F8AEF27F-0C12-4B8B-978F-53838A188E89}" srcOrd="0" destOrd="0" presId="urn:microsoft.com/office/officeart/2005/8/layout/vList3"/>
    <dgm:cxn modelId="{2FE4E33B-687C-4522-A9A3-B28F4794A7E9}" type="presOf" srcId="{0D3B23C8-6848-4AA6-A2CC-75BB8F5A3362}" destId="{AF65AE64-B0C9-429B-9E3F-018F8D3ABE92}" srcOrd="0" destOrd="0" presId="urn:microsoft.com/office/officeart/2005/8/layout/vList3"/>
    <dgm:cxn modelId="{E970784D-760E-4D3D-BFDB-5F50B1F753EB}" srcId="{7CC5D60B-6413-40BA-B472-B573833677C6}" destId="{5C122EBD-233C-448C-AFE6-8BAB940DDB56}" srcOrd="3" destOrd="0" parTransId="{89E14227-6F68-4646-B35D-8367CA244745}" sibTransId="{2B906FC3-D8A0-4CDD-8368-90639794FF04}"/>
    <dgm:cxn modelId="{F5524075-545F-4BF4-9A83-BF6FFD837709}" type="presOf" srcId="{F4EA5428-8FA5-4317-99D8-157DEDF7F915}" destId="{B55327BA-1880-4108-84BD-E46B774DFB34}" srcOrd="0" destOrd="0" presId="urn:microsoft.com/office/officeart/2005/8/layout/vList3"/>
    <dgm:cxn modelId="{70D4F78A-C7B1-4F67-BAA5-506A360C1490}" type="presOf" srcId="{5C122EBD-233C-448C-AFE6-8BAB940DDB56}" destId="{06505EB4-4E72-4A82-AFC3-2320C05075DA}" srcOrd="0" destOrd="0" presId="urn:microsoft.com/office/officeart/2005/8/layout/vList3"/>
    <dgm:cxn modelId="{12C377AA-11CF-4616-9ACA-191CEF7A3205}" srcId="{7CC5D60B-6413-40BA-B472-B573833677C6}" destId="{EB344B47-E9DA-4AE8-BD9B-845AEDFA33E1}" srcOrd="0" destOrd="0" parTransId="{6464D2F1-B986-41EB-B041-B0493C2F8FDE}" sibTransId="{4990B680-C14C-4F38-AC72-3779DE49F7A6}"/>
    <dgm:cxn modelId="{97BFD4B2-0F36-4871-A719-10C9C7A3F1A8}" srcId="{7CC5D60B-6413-40BA-B472-B573833677C6}" destId="{0D3B23C8-6848-4AA6-A2CC-75BB8F5A3362}" srcOrd="2" destOrd="0" parTransId="{36717D86-C6D3-4ACE-BCA2-4C5754EE6D04}" sibTransId="{EFDD7A80-6BDA-42B2-B823-059695D74302}"/>
    <dgm:cxn modelId="{37173FCA-3345-42B4-AA19-D56A902D969A}" srcId="{7CC5D60B-6413-40BA-B472-B573833677C6}" destId="{F4EA5428-8FA5-4317-99D8-157DEDF7F915}" srcOrd="4" destOrd="0" parTransId="{3BCAEA01-8EC9-4FF1-A465-8451107D7C12}" sibTransId="{053C798B-7169-4DA9-AD70-F763497508B6}"/>
    <dgm:cxn modelId="{AD2164D0-9F9A-49E1-A57B-B6C3D2362CC8}" type="presOf" srcId="{EB344B47-E9DA-4AE8-BD9B-845AEDFA33E1}" destId="{991818B3-116C-4014-884A-9D0B4D8924D7}" srcOrd="0" destOrd="0" presId="urn:microsoft.com/office/officeart/2005/8/layout/vList3"/>
    <dgm:cxn modelId="{D0743DCE-F987-4F65-A2A0-837BFF2FD87A}" type="presParOf" srcId="{CE8C2991-79B9-4307-9B33-DBBBDFDA3CA6}" destId="{9FE21433-337C-479A-A413-844BBEB7F440}" srcOrd="0" destOrd="0" presId="urn:microsoft.com/office/officeart/2005/8/layout/vList3"/>
    <dgm:cxn modelId="{CA20A526-F891-4EF0-A8AC-414CF604C554}" type="presParOf" srcId="{9FE21433-337C-479A-A413-844BBEB7F440}" destId="{D1E26074-C3AB-42AE-9D42-EA1699B9653B}" srcOrd="0" destOrd="0" presId="urn:microsoft.com/office/officeart/2005/8/layout/vList3"/>
    <dgm:cxn modelId="{9F615B63-829A-4141-B02A-354E6683169D}" type="presParOf" srcId="{9FE21433-337C-479A-A413-844BBEB7F440}" destId="{991818B3-116C-4014-884A-9D0B4D8924D7}" srcOrd="1" destOrd="0" presId="urn:microsoft.com/office/officeart/2005/8/layout/vList3"/>
    <dgm:cxn modelId="{4E13137E-9C43-4EA5-9767-81E1DA0F53D0}" type="presParOf" srcId="{CE8C2991-79B9-4307-9B33-DBBBDFDA3CA6}" destId="{76CED183-7EFC-4160-A865-24E0DB7212ED}" srcOrd="1" destOrd="0" presId="urn:microsoft.com/office/officeart/2005/8/layout/vList3"/>
    <dgm:cxn modelId="{3AB40557-BA9A-474D-9C57-9D410F696E30}" type="presParOf" srcId="{CE8C2991-79B9-4307-9B33-DBBBDFDA3CA6}" destId="{E6EED7FB-3FCA-4207-8110-EE2A1DDB484C}" srcOrd="2" destOrd="0" presId="urn:microsoft.com/office/officeart/2005/8/layout/vList3"/>
    <dgm:cxn modelId="{BAD28C12-3FDD-4A34-899F-34FBE1A3C5C8}" type="presParOf" srcId="{E6EED7FB-3FCA-4207-8110-EE2A1DDB484C}" destId="{81F8EA64-FCE0-4D8C-BB19-F433B8380FFC}" srcOrd="0" destOrd="0" presId="urn:microsoft.com/office/officeart/2005/8/layout/vList3"/>
    <dgm:cxn modelId="{B7462041-4BDB-4141-99E5-2D537EE9BEBE}" type="presParOf" srcId="{E6EED7FB-3FCA-4207-8110-EE2A1DDB484C}" destId="{F8AEF27F-0C12-4B8B-978F-53838A188E89}" srcOrd="1" destOrd="0" presId="urn:microsoft.com/office/officeart/2005/8/layout/vList3"/>
    <dgm:cxn modelId="{F915B8DD-DC2C-47E6-AF8F-B9DDE40C9806}" type="presParOf" srcId="{CE8C2991-79B9-4307-9B33-DBBBDFDA3CA6}" destId="{FEC28CA6-71CE-4DF2-84B5-8E46CB9D1E51}" srcOrd="3" destOrd="0" presId="urn:microsoft.com/office/officeart/2005/8/layout/vList3"/>
    <dgm:cxn modelId="{0218D863-FFD9-4CFD-9DF6-93226BFD5E31}" type="presParOf" srcId="{CE8C2991-79B9-4307-9B33-DBBBDFDA3CA6}" destId="{B66483D7-7C64-4AB1-ABEA-DF778972ABA6}" srcOrd="4" destOrd="0" presId="urn:microsoft.com/office/officeart/2005/8/layout/vList3"/>
    <dgm:cxn modelId="{B9E492AC-F5FB-4BDA-93CC-9948A3EC3DBE}" type="presParOf" srcId="{B66483D7-7C64-4AB1-ABEA-DF778972ABA6}" destId="{086AE50A-F3DD-4057-8881-F8B98220FE0A}" srcOrd="0" destOrd="0" presId="urn:microsoft.com/office/officeart/2005/8/layout/vList3"/>
    <dgm:cxn modelId="{F61A358C-C8A1-463E-9601-D7D2E73D037E}" type="presParOf" srcId="{B66483D7-7C64-4AB1-ABEA-DF778972ABA6}" destId="{AF65AE64-B0C9-429B-9E3F-018F8D3ABE92}" srcOrd="1" destOrd="0" presId="urn:microsoft.com/office/officeart/2005/8/layout/vList3"/>
    <dgm:cxn modelId="{86069019-74DF-4F62-9D7D-35A3DB2B8F13}" type="presParOf" srcId="{CE8C2991-79B9-4307-9B33-DBBBDFDA3CA6}" destId="{88256C1D-3DF9-4F19-BF6D-E62F3AC7308F}" srcOrd="5" destOrd="0" presId="urn:microsoft.com/office/officeart/2005/8/layout/vList3"/>
    <dgm:cxn modelId="{BE6E2451-3FA1-4680-87FC-327079E19BD1}" type="presParOf" srcId="{CE8C2991-79B9-4307-9B33-DBBBDFDA3CA6}" destId="{D2CB4B4F-2BF7-4B83-94EE-5931A77AFAF9}" srcOrd="6" destOrd="0" presId="urn:microsoft.com/office/officeart/2005/8/layout/vList3"/>
    <dgm:cxn modelId="{6A6CB745-1934-4A4D-BD55-79ED92C879B3}" type="presParOf" srcId="{D2CB4B4F-2BF7-4B83-94EE-5931A77AFAF9}" destId="{EB1B0820-1F34-41EB-A4FC-FEB926918E27}" srcOrd="0" destOrd="0" presId="urn:microsoft.com/office/officeart/2005/8/layout/vList3"/>
    <dgm:cxn modelId="{A3F3644C-1498-4EC9-A996-9B63AFFF725D}" type="presParOf" srcId="{D2CB4B4F-2BF7-4B83-94EE-5931A77AFAF9}" destId="{06505EB4-4E72-4A82-AFC3-2320C05075DA}" srcOrd="1" destOrd="0" presId="urn:microsoft.com/office/officeart/2005/8/layout/vList3"/>
    <dgm:cxn modelId="{F2E8F8D8-751D-4D59-A0E8-0DB1FA3040A0}" type="presParOf" srcId="{CE8C2991-79B9-4307-9B33-DBBBDFDA3CA6}" destId="{B3716E16-E867-4344-9A10-28642282667F}" srcOrd="7" destOrd="0" presId="urn:microsoft.com/office/officeart/2005/8/layout/vList3"/>
    <dgm:cxn modelId="{5DB30808-9BF7-4A3C-8575-2F6A4CCBC941}" type="presParOf" srcId="{CE8C2991-79B9-4307-9B33-DBBBDFDA3CA6}" destId="{0A439676-515E-478C-834C-AE096AE726C8}" srcOrd="8" destOrd="0" presId="urn:microsoft.com/office/officeart/2005/8/layout/vList3"/>
    <dgm:cxn modelId="{1A3B26B7-76CB-4CFE-A654-F6142228EC52}" type="presParOf" srcId="{0A439676-515E-478C-834C-AE096AE726C8}" destId="{AD1CBF37-0AC3-4E39-BF1E-DC2D5525E266}" srcOrd="0" destOrd="0" presId="urn:microsoft.com/office/officeart/2005/8/layout/vList3"/>
    <dgm:cxn modelId="{80698223-A1C8-4642-BA59-34334936FDE2}" type="presParOf" srcId="{0A439676-515E-478C-834C-AE096AE726C8}" destId="{B55327BA-1880-4108-84BD-E46B774DFB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C132A9-D072-4E34-A3BD-FB203FEA0C44}" type="doc">
      <dgm:prSet loTypeId="urn:microsoft.com/office/officeart/2005/8/layout/vList4#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4E272-C8B5-45BD-8246-9A096A494001}">
      <dgm:prSet custT="1"/>
      <dgm:spPr/>
      <dgm:t>
        <a:bodyPr/>
        <a:lstStyle/>
        <a:p>
          <a:pPr rtl="0"/>
          <a:r>
            <a:rPr lang="en-US" sz="1800"/>
            <a:t>InTouch</a:t>
          </a:r>
          <a:endParaRPr lang="en-US" sz="1800" dirty="0"/>
        </a:p>
      </dgm:t>
    </dgm:pt>
    <dgm:pt modelId="{DEC6E0E1-6F00-413E-B603-567BE9254BBA}" type="parTrans" cxnId="{8D64C010-F1E8-4D18-A104-8770E2F1675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67799DF-2BB3-4289-B905-A18C9AAAD8AC}" type="sibTrans" cxnId="{8D64C010-F1E8-4D18-A104-8770E2F1675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1EAD388-50AC-4C41-B934-2E2F573ACD45}">
      <dgm:prSet custT="1"/>
      <dgm:spPr/>
      <dgm:t>
        <a:bodyPr/>
        <a:lstStyle/>
        <a:p>
          <a:pPr rtl="0"/>
          <a:r>
            <a:rPr lang="en-US" sz="1800"/>
            <a:t>System Platform</a:t>
          </a:r>
          <a:endParaRPr lang="en-US" sz="1800" dirty="0"/>
        </a:p>
      </dgm:t>
    </dgm:pt>
    <dgm:pt modelId="{0BCD8B35-142C-4952-B84E-A61D0709556A}" type="parTrans" cxnId="{0ADD9AA8-85E7-44AE-B185-1915BB79979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2E3A879-CF5C-46BA-965C-A0A7D80238FC}" type="sibTrans" cxnId="{0ADD9AA8-85E7-44AE-B185-1915BB79979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0C7533A4-64BD-4A67-98F5-B7C1CE8190D1}">
      <dgm:prSet custT="1"/>
      <dgm:spPr/>
      <dgm:t>
        <a:bodyPr/>
        <a:lstStyle/>
        <a:p>
          <a:pPr rtl="0"/>
          <a:r>
            <a:rPr lang="en-IN" sz="1800" dirty="0"/>
            <a:t>Skelta Work Flow</a:t>
          </a:r>
          <a:endParaRPr lang="en-US" sz="1800" dirty="0"/>
        </a:p>
      </dgm:t>
    </dgm:pt>
    <dgm:pt modelId="{98436FFF-8732-44F3-8E0B-36563BB55CB1}" type="parTrans" cxnId="{46288F7A-0AF5-40B5-AF7F-D5EA9EEDF2A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97C8B37-00D0-4F9E-8CB2-63FBE8A3D8F2}" type="sibTrans" cxnId="{46288F7A-0AF5-40B5-AF7F-D5EA9EEDF2A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91CC433-A65F-470F-BDA4-FE0269A97572}">
      <dgm:prSet custT="1"/>
      <dgm:spPr/>
      <dgm:t>
        <a:bodyPr/>
        <a:lstStyle/>
        <a:p>
          <a:pPr rtl="0"/>
          <a:r>
            <a:rPr lang="en-US" sz="1800"/>
            <a:t>Historian and Information Portal</a:t>
          </a:r>
          <a:endParaRPr lang="en-US" sz="1800" dirty="0"/>
        </a:p>
      </dgm:t>
    </dgm:pt>
    <dgm:pt modelId="{ED74C438-5BB4-43B3-B065-1432BA5E5562}" type="sibTrans" cxnId="{0F1C33E5-B893-4B6D-96B6-7A2D49FB298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2AB1ECC-578C-4908-9E65-199CCB922EB1}" type="parTrans" cxnId="{0F1C33E5-B893-4B6D-96B6-7A2D49FB298F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736C3E9-769D-4F9A-9033-9FB1F454534C}">
      <dgm:prSet custT="1"/>
      <dgm:spPr/>
      <dgm:t>
        <a:bodyPr/>
        <a:lstStyle/>
        <a:p>
          <a:r>
            <a:rPr lang="en-US" sz="1800"/>
            <a:t>In-Batch</a:t>
          </a:r>
          <a:endParaRPr lang="en-US" sz="1800" dirty="0"/>
        </a:p>
      </dgm:t>
    </dgm:pt>
    <dgm:pt modelId="{EB4FA2AA-4660-4701-9CC0-7B753ED5BB63}" type="parTrans" cxnId="{22A2F620-67C2-47CE-922D-B176110BED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483AD0-C52F-4889-AFC5-B3D009C70DFF}" type="sibTrans" cxnId="{22A2F620-67C2-47CE-922D-B176110BED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B8D3A4-5B34-4877-8919-A04C850C4F21}">
      <dgm:prSet custT="1"/>
      <dgm:spPr/>
      <dgm:t>
        <a:bodyPr/>
        <a:lstStyle/>
        <a:p>
          <a:r>
            <a:rPr lang="en-US" sz="1800"/>
            <a:t>QI analyst</a:t>
          </a:r>
          <a:endParaRPr lang="en-US" sz="1800" dirty="0"/>
        </a:p>
      </dgm:t>
    </dgm:pt>
    <dgm:pt modelId="{0950CD90-99CA-4F8F-BEEE-54C789649EF5}" type="parTrans" cxnId="{F2EDBC0F-5108-4189-A589-44F601F9BC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B85910-7188-473E-816C-20DAFD40B77E}" type="sibTrans" cxnId="{F2EDBC0F-5108-4189-A589-44F601F9BC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20EBAC-E6FA-4D36-8C13-CB731163EBBC}" type="pres">
      <dgm:prSet presAssocID="{B5C132A9-D072-4E34-A3BD-FB203FEA0C44}" presName="linear" presStyleCnt="0">
        <dgm:presLayoutVars>
          <dgm:dir/>
          <dgm:resizeHandles val="exact"/>
        </dgm:presLayoutVars>
      </dgm:prSet>
      <dgm:spPr/>
    </dgm:pt>
    <dgm:pt modelId="{DF680FBA-DD8F-4650-B049-9489B7B38422}" type="pres">
      <dgm:prSet presAssocID="{C114E272-C8B5-45BD-8246-9A096A494001}" presName="comp" presStyleCnt="0"/>
      <dgm:spPr/>
    </dgm:pt>
    <dgm:pt modelId="{14D9166A-093B-46F0-9D65-6A4FE86AD7FC}" type="pres">
      <dgm:prSet presAssocID="{C114E272-C8B5-45BD-8246-9A096A494001}" presName="box" presStyleLbl="node1" presStyleIdx="0" presStyleCnt="6"/>
      <dgm:spPr/>
    </dgm:pt>
    <dgm:pt modelId="{D33B7BEA-1B39-486E-AFD1-24D71CBA43AE}" type="pres">
      <dgm:prSet presAssocID="{C114E272-C8B5-45BD-8246-9A096A49400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0DA878-2726-49E2-891D-AD5D5D6B7A25}" type="pres">
      <dgm:prSet presAssocID="{C114E272-C8B5-45BD-8246-9A096A494001}" presName="text" presStyleLbl="node1" presStyleIdx="0" presStyleCnt="6">
        <dgm:presLayoutVars>
          <dgm:bulletEnabled val="1"/>
        </dgm:presLayoutVars>
      </dgm:prSet>
      <dgm:spPr/>
    </dgm:pt>
    <dgm:pt modelId="{9A584E13-4D0A-4981-BE87-B67A3AAF89CE}" type="pres">
      <dgm:prSet presAssocID="{C67799DF-2BB3-4289-B905-A18C9AAAD8AC}" presName="spacer" presStyleCnt="0"/>
      <dgm:spPr/>
    </dgm:pt>
    <dgm:pt modelId="{7A1FDD62-A83C-4433-842D-107297794B04}" type="pres">
      <dgm:prSet presAssocID="{A1EAD388-50AC-4C41-B934-2E2F573ACD45}" presName="comp" presStyleCnt="0"/>
      <dgm:spPr/>
    </dgm:pt>
    <dgm:pt modelId="{2CAE8E9C-EA75-4018-9558-BBA98441E527}" type="pres">
      <dgm:prSet presAssocID="{A1EAD388-50AC-4C41-B934-2E2F573ACD45}" presName="box" presStyleLbl="node1" presStyleIdx="1" presStyleCnt="6" custLinFactNeighborY="-892"/>
      <dgm:spPr/>
    </dgm:pt>
    <dgm:pt modelId="{D11489F7-D18B-4ED2-B290-C9750FEDAD9B}" type="pres">
      <dgm:prSet presAssocID="{A1EAD388-50AC-4C41-B934-2E2F573ACD45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081A87-D257-4EFA-A7F1-7C82B914E433}" type="pres">
      <dgm:prSet presAssocID="{A1EAD388-50AC-4C41-B934-2E2F573ACD45}" presName="text" presStyleLbl="node1" presStyleIdx="1" presStyleCnt="6">
        <dgm:presLayoutVars>
          <dgm:bulletEnabled val="1"/>
        </dgm:presLayoutVars>
      </dgm:prSet>
      <dgm:spPr/>
    </dgm:pt>
    <dgm:pt modelId="{D6837778-4A0E-4E1C-8998-835C0A607CDF}" type="pres">
      <dgm:prSet presAssocID="{42E3A879-CF5C-46BA-965C-A0A7D80238FC}" presName="spacer" presStyleCnt="0"/>
      <dgm:spPr/>
    </dgm:pt>
    <dgm:pt modelId="{43E07118-9B62-49C1-B267-E34A30C0A660}" type="pres">
      <dgm:prSet presAssocID="{691CC433-A65F-470F-BDA4-FE0269A97572}" presName="comp" presStyleCnt="0"/>
      <dgm:spPr/>
    </dgm:pt>
    <dgm:pt modelId="{087BAD44-4219-4CA8-8C13-7BFD92367048}" type="pres">
      <dgm:prSet presAssocID="{691CC433-A65F-470F-BDA4-FE0269A97572}" presName="box" presStyleLbl="node1" presStyleIdx="2" presStyleCnt="6"/>
      <dgm:spPr/>
    </dgm:pt>
    <dgm:pt modelId="{C7CEAC3C-69DF-409C-9CA2-CCC23315014F}" type="pres">
      <dgm:prSet presAssocID="{691CC433-A65F-470F-BDA4-FE0269A97572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B46DCF1-FAF4-4F66-AC5A-F087252F88C4}" type="pres">
      <dgm:prSet presAssocID="{691CC433-A65F-470F-BDA4-FE0269A97572}" presName="text" presStyleLbl="node1" presStyleIdx="2" presStyleCnt="6">
        <dgm:presLayoutVars>
          <dgm:bulletEnabled val="1"/>
        </dgm:presLayoutVars>
      </dgm:prSet>
      <dgm:spPr/>
    </dgm:pt>
    <dgm:pt modelId="{B45F574D-FD5F-4D56-BE96-AD44F910EF1D}" type="pres">
      <dgm:prSet presAssocID="{ED74C438-5BB4-43B3-B065-1432BA5E5562}" presName="spacer" presStyleCnt="0"/>
      <dgm:spPr/>
    </dgm:pt>
    <dgm:pt modelId="{73CDC026-623D-4B2D-940D-BBB930A94692}" type="pres">
      <dgm:prSet presAssocID="{0C7533A4-64BD-4A67-98F5-B7C1CE8190D1}" presName="comp" presStyleCnt="0"/>
      <dgm:spPr/>
    </dgm:pt>
    <dgm:pt modelId="{B2042821-0809-4F26-B336-90EFAD291FC0}" type="pres">
      <dgm:prSet presAssocID="{0C7533A4-64BD-4A67-98F5-B7C1CE8190D1}" presName="box" presStyleLbl="node1" presStyleIdx="3" presStyleCnt="6"/>
      <dgm:spPr/>
    </dgm:pt>
    <dgm:pt modelId="{A3C5F503-8C25-4092-A8A8-AD4B7375E236}" type="pres">
      <dgm:prSet presAssocID="{0C7533A4-64BD-4A67-98F5-B7C1CE8190D1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359EC7B-8E67-4568-BA8D-2E75093953FF}" type="pres">
      <dgm:prSet presAssocID="{0C7533A4-64BD-4A67-98F5-B7C1CE8190D1}" presName="text" presStyleLbl="node1" presStyleIdx="3" presStyleCnt="6">
        <dgm:presLayoutVars>
          <dgm:bulletEnabled val="1"/>
        </dgm:presLayoutVars>
      </dgm:prSet>
      <dgm:spPr/>
    </dgm:pt>
    <dgm:pt modelId="{49E34F6B-8C8F-4022-970E-5C919917D218}" type="pres">
      <dgm:prSet presAssocID="{697C8B37-00D0-4F9E-8CB2-63FBE8A3D8F2}" presName="spacer" presStyleCnt="0"/>
      <dgm:spPr/>
    </dgm:pt>
    <dgm:pt modelId="{91A5D9B7-2547-4F61-BB17-8F3D7BADBBCE}" type="pres">
      <dgm:prSet presAssocID="{6736C3E9-769D-4F9A-9033-9FB1F454534C}" presName="comp" presStyleCnt="0"/>
      <dgm:spPr/>
    </dgm:pt>
    <dgm:pt modelId="{EF466EC7-CF72-41AA-9412-D40A9ACA17E2}" type="pres">
      <dgm:prSet presAssocID="{6736C3E9-769D-4F9A-9033-9FB1F454534C}" presName="box" presStyleLbl="node1" presStyleIdx="4" presStyleCnt="6"/>
      <dgm:spPr/>
    </dgm:pt>
    <dgm:pt modelId="{CEAD2BFB-69F2-4D4B-B0FA-1D9EB83BAA98}" type="pres">
      <dgm:prSet presAssocID="{6736C3E9-769D-4F9A-9033-9FB1F454534C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A9E8F34-CED6-4F91-B7CC-C9FF5F63B5FE}" type="pres">
      <dgm:prSet presAssocID="{6736C3E9-769D-4F9A-9033-9FB1F454534C}" presName="text" presStyleLbl="node1" presStyleIdx="4" presStyleCnt="6">
        <dgm:presLayoutVars>
          <dgm:bulletEnabled val="1"/>
        </dgm:presLayoutVars>
      </dgm:prSet>
      <dgm:spPr/>
    </dgm:pt>
    <dgm:pt modelId="{D01A33E0-41A2-42E5-9F26-EADCAECD1551}" type="pres">
      <dgm:prSet presAssocID="{EC483AD0-C52F-4889-AFC5-B3D009C70DFF}" presName="spacer" presStyleCnt="0"/>
      <dgm:spPr/>
    </dgm:pt>
    <dgm:pt modelId="{8C4BBC82-D7C8-4801-92EE-43EA1BACD264}" type="pres">
      <dgm:prSet presAssocID="{BBB8D3A4-5B34-4877-8919-A04C850C4F21}" presName="comp" presStyleCnt="0"/>
      <dgm:spPr/>
    </dgm:pt>
    <dgm:pt modelId="{D90F1B13-A057-455C-83B4-ECF3953B93E8}" type="pres">
      <dgm:prSet presAssocID="{BBB8D3A4-5B34-4877-8919-A04C850C4F21}" presName="box" presStyleLbl="node1" presStyleIdx="5" presStyleCnt="6"/>
      <dgm:spPr/>
    </dgm:pt>
    <dgm:pt modelId="{DC893AD3-4C69-4109-9FD8-353258AB22BD}" type="pres">
      <dgm:prSet presAssocID="{BBB8D3A4-5B34-4877-8919-A04C850C4F2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A2B947C-F929-451B-AE3D-F64454238B6C}" type="pres">
      <dgm:prSet presAssocID="{BBB8D3A4-5B34-4877-8919-A04C850C4F21}" presName="text" presStyleLbl="node1" presStyleIdx="5" presStyleCnt="6">
        <dgm:presLayoutVars>
          <dgm:bulletEnabled val="1"/>
        </dgm:presLayoutVars>
      </dgm:prSet>
      <dgm:spPr/>
    </dgm:pt>
  </dgm:ptLst>
  <dgm:cxnLst>
    <dgm:cxn modelId="{B4B40E01-09DF-424F-AF93-9D555BD19E30}" type="presOf" srcId="{6736C3E9-769D-4F9A-9033-9FB1F454534C}" destId="{7A9E8F34-CED6-4F91-B7CC-C9FF5F63B5FE}" srcOrd="1" destOrd="0" presId="urn:microsoft.com/office/officeart/2005/8/layout/vList4#6"/>
    <dgm:cxn modelId="{F2EDBC0F-5108-4189-A589-44F601F9BC4F}" srcId="{B5C132A9-D072-4E34-A3BD-FB203FEA0C44}" destId="{BBB8D3A4-5B34-4877-8919-A04C850C4F21}" srcOrd="5" destOrd="0" parTransId="{0950CD90-99CA-4F8F-BEEE-54C789649EF5}" sibTransId="{59B85910-7188-473E-816C-20DAFD40B77E}"/>
    <dgm:cxn modelId="{8D64C010-F1E8-4D18-A104-8770E2F16754}" srcId="{B5C132A9-D072-4E34-A3BD-FB203FEA0C44}" destId="{C114E272-C8B5-45BD-8246-9A096A494001}" srcOrd="0" destOrd="0" parTransId="{DEC6E0E1-6F00-413E-B603-567BE9254BBA}" sibTransId="{C67799DF-2BB3-4289-B905-A18C9AAAD8AC}"/>
    <dgm:cxn modelId="{22A2F620-67C2-47CE-922D-B176110BED98}" srcId="{B5C132A9-D072-4E34-A3BD-FB203FEA0C44}" destId="{6736C3E9-769D-4F9A-9033-9FB1F454534C}" srcOrd="4" destOrd="0" parTransId="{EB4FA2AA-4660-4701-9CC0-7B753ED5BB63}" sibTransId="{EC483AD0-C52F-4889-AFC5-B3D009C70DFF}"/>
    <dgm:cxn modelId="{AAF8F63C-C326-43D3-906C-8EC779672F78}" type="presOf" srcId="{B5C132A9-D072-4E34-A3BD-FB203FEA0C44}" destId="{5620EBAC-E6FA-4D36-8C13-CB731163EBBC}" srcOrd="0" destOrd="0" presId="urn:microsoft.com/office/officeart/2005/8/layout/vList4#6"/>
    <dgm:cxn modelId="{25159867-75B3-4677-A3AC-D2E51C50375F}" type="presOf" srcId="{0C7533A4-64BD-4A67-98F5-B7C1CE8190D1}" destId="{B2042821-0809-4F26-B336-90EFAD291FC0}" srcOrd="0" destOrd="0" presId="urn:microsoft.com/office/officeart/2005/8/layout/vList4#6"/>
    <dgm:cxn modelId="{C8CEF067-EE65-4889-968B-C2115BD8A60E}" type="presOf" srcId="{0C7533A4-64BD-4A67-98F5-B7C1CE8190D1}" destId="{6359EC7B-8E67-4568-BA8D-2E75093953FF}" srcOrd="1" destOrd="0" presId="urn:microsoft.com/office/officeart/2005/8/layout/vList4#6"/>
    <dgm:cxn modelId="{D635C876-740E-4F7F-B8E1-0DC696A4D274}" type="presOf" srcId="{C114E272-C8B5-45BD-8246-9A096A494001}" destId="{14D9166A-093B-46F0-9D65-6A4FE86AD7FC}" srcOrd="0" destOrd="0" presId="urn:microsoft.com/office/officeart/2005/8/layout/vList4#6"/>
    <dgm:cxn modelId="{46288F7A-0AF5-40B5-AF7F-D5EA9EEDF2A4}" srcId="{B5C132A9-D072-4E34-A3BD-FB203FEA0C44}" destId="{0C7533A4-64BD-4A67-98F5-B7C1CE8190D1}" srcOrd="3" destOrd="0" parTransId="{98436FFF-8732-44F3-8E0B-36563BB55CB1}" sibTransId="{697C8B37-00D0-4F9E-8CB2-63FBE8A3D8F2}"/>
    <dgm:cxn modelId="{CC3EA691-8567-47D4-BDCA-773B02D83D0D}" type="presOf" srcId="{A1EAD388-50AC-4C41-B934-2E2F573ACD45}" destId="{2CAE8E9C-EA75-4018-9558-BBA98441E527}" srcOrd="0" destOrd="0" presId="urn:microsoft.com/office/officeart/2005/8/layout/vList4#6"/>
    <dgm:cxn modelId="{093C53A0-5A05-42B0-9B81-142692AF8C8E}" type="presOf" srcId="{691CC433-A65F-470F-BDA4-FE0269A97572}" destId="{2B46DCF1-FAF4-4F66-AC5A-F087252F88C4}" srcOrd="1" destOrd="0" presId="urn:microsoft.com/office/officeart/2005/8/layout/vList4#6"/>
    <dgm:cxn modelId="{0ADD9AA8-85E7-44AE-B185-1915BB79979F}" srcId="{B5C132A9-D072-4E34-A3BD-FB203FEA0C44}" destId="{A1EAD388-50AC-4C41-B934-2E2F573ACD45}" srcOrd="1" destOrd="0" parTransId="{0BCD8B35-142C-4952-B84E-A61D0709556A}" sibTransId="{42E3A879-CF5C-46BA-965C-A0A7D80238FC}"/>
    <dgm:cxn modelId="{D6253CAD-89DD-4495-A260-1B290706A044}" type="presOf" srcId="{6736C3E9-769D-4F9A-9033-9FB1F454534C}" destId="{EF466EC7-CF72-41AA-9412-D40A9ACA17E2}" srcOrd="0" destOrd="0" presId="urn:microsoft.com/office/officeart/2005/8/layout/vList4#6"/>
    <dgm:cxn modelId="{25FB42BA-2EBC-431A-AED8-8BFABFB59EF3}" type="presOf" srcId="{691CC433-A65F-470F-BDA4-FE0269A97572}" destId="{087BAD44-4219-4CA8-8C13-7BFD92367048}" srcOrd="0" destOrd="0" presId="urn:microsoft.com/office/officeart/2005/8/layout/vList4#6"/>
    <dgm:cxn modelId="{C8F05ACA-34F2-4EA2-8E89-0D9A64EB17AE}" type="presOf" srcId="{BBB8D3A4-5B34-4877-8919-A04C850C4F21}" destId="{EA2B947C-F929-451B-AE3D-F64454238B6C}" srcOrd="1" destOrd="0" presId="urn:microsoft.com/office/officeart/2005/8/layout/vList4#6"/>
    <dgm:cxn modelId="{6B072ED8-D36C-4552-997D-DA32E14A35E2}" type="presOf" srcId="{A1EAD388-50AC-4C41-B934-2E2F573ACD45}" destId="{3E081A87-D257-4EFA-A7F1-7C82B914E433}" srcOrd="1" destOrd="0" presId="urn:microsoft.com/office/officeart/2005/8/layout/vList4#6"/>
    <dgm:cxn modelId="{0F1C33E5-B893-4B6D-96B6-7A2D49FB298F}" srcId="{B5C132A9-D072-4E34-A3BD-FB203FEA0C44}" destId="{691CC433-A65F-470F-BDA4-FE0269A97572}" srcOrd="2" destOrd="0" parTransId="{22AB1ECC-578C-4908-9E65-199CCB922EB1}" sibTransId="{ED74C438-5BB4-43B3-B065-1432BA5E5562}"/>
    <dgm:cxn modelId="{F7BEB7ED-5AF3-44BD-9298-E11DEADCC6AA}" type="presOf" srcId="{BBB8D3A4-5B34-4877-8919-A04C850C4F21}" destId="{D90F1B13-A057-455C-83B4-ECF3953B93E8}" srcOrd="0" destOrd="0" presId="urn:microsoft.com/office/officeart/2005/8/layout/vList4#6"/>
    <dgm:cxn modelId="{9DE128F3-6EAF-4E48-AA02-F3A9249353C1}" type="presOf" srcId="{C114E272-C8B5-45BD-8246-9A096A494001}" destId="{E30DA878-2726-49E2-891D-AD5D5D6B7A25}" srcOrd="1" destOrd="0" presId="urn:microsoft.com/office/officeart/2005/8/layout/vList4#6"/>
    <dgm:cxn modelId="{15DF0FF0-6ACB-4DEC-8AA8-C84C52E43AE5}" type="presParOf" srcId="{5620EBAC-E6FA-4D36-8C13-CB731163EBBC}" destId="{DF680FBA-DD8F-4650-B049-9489B7B38422}" srcOrd="0" destOrd="0" presId="urn:microsoft.com/office/officeart/2005/8/layout/vList4#6"/>
    <dgm:cxn modelId="{79BD414A-7CA0-43D7-8FF4-F3808576508F}" type="presParOf" srcId="{DF680FBA-DD8F-4650-B049-9489B7B38422}" destId="{14D9166A-093B-46F0-9D65-6A4FE86AD7FC}" srcOrd="0" destOrd="0" presId="urn:microsoft.com/office/officeart/2005/8/layout/vList4#6"/>
    <dgm:cxn modelId="{3233DE9A-AE9A-4355-9400-75B50C3D7EB2}" type="presParOf" srcId="{DF680FBA-DD8F-4650-B049-9489B7B38422}" destId="{D33B7BEA-1B39-486E-AFD1-24D71CBA43AE}" srcOrd="1" destOrd="0" presId="urn:microsoft.com/office/officeart/2005/8/layout/vList4#6"/>
    <dgm:cxn modelId="{3083AE9A-79D6-4724-AB5D-4337EBD62E02}" type="presParOf" srcId="{DF680FBA-DD8F-4650-B049-9489B7B38422}" destId="{E30DA878-2726-49E2-891D-AD5D5D6B7A25}" srcOrd="2" destOrd="0" presId="urn:microsoft.com/office/officeart/2005/8/layout/vList4#6"/>
    <dgm:cxn modelId="{E19FE39A-FBD3-4218-9C73-B751DC3E3098}" type="presParOf" srcId="{5620EBAC-E6FA-4D36-8C13-CB731163EBBC}" destId="{9A584E13-4D0A-4981-BE87-B67A3AAF89CE}" srcOrd="1" destOrd="0" presId="urn:microsoft.com/office/officeart/2005/8/layout/vList4#6"/>
    <dgm:cxn modelId="{4D4B6B19-6616-4779-B0CE-703F5CFFDA40}" type="presParOf" srcId="{5620EBAC-E6FA-4D36-8C13-CB731163EBBC}" destId="{7A1FDD62-A83C-4433-842D-107297794B04}" srcOrd="2" destOrd="0" presId="urn:microsoft.com/office/officeart/2005/8/layout/vList4#6"/>
    <dgm:cxn modelId="{A995169A-3050-43DF-8988-76FFF1D86EBD}" type="presParOf" srcId="{7A1FDD62-A83C-4433-842D-107297794B04}" destId="{2CAE8E9C-EA75-4018-9558-BBA98441E527}" srcOrd="0" destOrd="0" presId="urn:microsoft.com/office/officeart/2005/8/layout/vList4#6"/>
    <dgm:cxn modelId="{406E5981-3935-430E-B33B-99595CDA5C25}" type="presParOf" srcId="{7A1FDD62-A83C-4433-842D-107297794B04}" destId="{D11489F7-D18B-4ED2-B290-C9750FEDAD9B}" srcOrd="1" destOrd="0" presId="urn:microsoft.com/office/officeart/2005/8/layout/vList4#6"/>
    <dgm:cxn modelId="{CBB68DE8-26AB-4F50-BC04-DB07A5C50F16}" type="presParOf" srcId="{7A1FDD62-A83C-4433-842D-107297794B04}" destId="{3E081A87-D257-4EFA-A7F1-7C82B914E433}" srcOrd="2" destOrd="0" presId="urn:microsoft.com/office/officeart/2005/8/layout/vList4#6"/>
    <dgm:cxn modelId="{1F384D09-F8A9-4B64-8E84-83DCBB0F8B4C}" type="presParOf" srcId="{5620EBAC-E6FA-4D36-8C13-CB731163EBBC}" destId="{D6837778-4A0E-4E1C-8998-835C0A607CDF}" srcOrd="3" destOrd="0" presId="urn:microsoft.com/office/officeart/2005/8/layout/vList4#6"/>
    <dgm:cxn modelId="{33FE678F-9340-45DB-89AE-7828D0F54617}" type="presParOf" srcId="{5620EBAC-E6FA-4D36-8C13-CB731163EBBC}" destId="{43E07118-9B62-49C1-B267-E34A30C0A660}" srcOrd="4" destOrd="0" presId="urn:microsoft.com/office/officeart/2005/8/layout/vList4#6"/>
    <dgm:cxn modelId="{47EB3602-36EA-4DAF-9889-82D80C3B7DBA}" type="presParOf" srcId="{43E07118-9B62-49C1-B267-E34A30C0A660}" destId="{087BAD44-4219-4CA8-8C13-7BFD92367048}" srcOrd="0" destOrd="0" presId="urn:microsoft.com/office/officeart/2005/8/layout/vList4#6"/>
    <dgm:cxn modelId="{E6687329-7A18-4D61-85EC-5910079B7714}" type="presParOf" srcId="{43E07118-9B62-49C1-B267-E34A30C0A660}" destId="{C7CEAC3C-69DF-409C-9CA2-CCC23315014F}" srcOrd="1" destOrd="0" presId="urn:microsoft.com/office/officeart/2005/8/layout/vList4#6"/>
    <dgm:cxn modelId="{809EDC50-ADB8-4764-B6E7-8E55E27A0497}" type="presParOf" srcId="{43E07118-9B62-49C1-B267-E34A30C0A660}" destId="{2B46DCF1-FAF4-4F66-AC5A-F087252F88C4}" srcOrd="2" destOrd="0" presId="urn:microsoft.com/office/officeart/2005/8/layout/vList4#6"/>
    <dgm:cxn modelId="{FDDF6EEE-D158-45B5-A713-38433B23E6CD}" type="presParOf" srcId="{5620EBAC-E6FA-4D36-8C13-CB731163EBBC}" destId="{B45F574D-FD5F-4D56-BE96-AD44F910EF1D}" srcOrd="5" destOrd="0" presId="urn:microsoft.com/office/officeart/2005/8/layout/vList4#6"/>
    <dgm:cxn modelId="{8960B82A-632A-49C2-9F34-29D8657A47A1}" type="presParOf" srcId="{5620EBAC-E6FA-4D36-8C13-CB731163EBBC}" destId="{73CDC026-623D-4B2D-940D-BBB930A94692}" srcOrd="6" destOrd="0" presId="urn:microsoft.com/office/officeart/2005/8/layout/vList4#6"/>
    <dgm:cxn modelId="{E5BD3EE1-CFB8-4EFD-A872-112893564912}" type="presParOf" srcId="{73CDC026-623D-4B2D-940D-BBB930A94692}" destId="{B2042821-0809-4F26-B336-90EFAD291FC0}" srcOrd="0" destOrd="0" presId="urn:microsoft.com/office/officeart/2005/8/layout/vList4#6"/>
    <dgm:cxn modelId="{4633506E-7783-4039-8376-F5B124DC4E57}" type="presParOf" srcId="{73CDC026-623D-4B2D-940D-BBB930A94692}" destId="{A3C5F503-8C25-4092-A8A8-AD4B7375E236}" srcOrd="1" destOrd="0" presId="urn:microsoft.com/office/officeart/2005/8/layout/vList4#6"/>
    <dgm:cxn modelId="{34BFE859-AA16-4629-8B29-F91A60E117BB}" type="presParOf" srcId="{73CDC026-623D-4B2D-940D-BBB930A94692}" destId="{6359EC7B-8E67-4568-BA8D-2E75093953FF}" srcOrd="2" destOrd="0" presId="urn:microsoft.com/office/officeart/2005/8/layout/vList4#6"/>
    <dgm:cxn modelId="{FB5E9DEC-98AC-48EE-B5CA-AB17D3931B79}" type="presParOf" srcId="{5620EBAC-E6FA-4D36-8C13-CB731163EBBC}" destId="{49E34F6B-8C8F-4022-970E-5C919917D218}" srcOrd="7" destOrd="0" presId="urn:microsoft.com/office/officeart/2005/8/layout/vList4#6"/>
    <dgm:cxn modelId="{6C55345E-91C8-4061-A0B6-E208A09D41DE}" type="presParOf" srcId="{5620EBAC-E6FA-4D36-8C13-CB731163EBBC}" destId="{91A5D9B7-2547-4F61-BB17-8F3D7BADBBCE}" srcOrd="8" destOrd="0" presId="urn:microsoft.com/office/officeart/2005/8/layout/vList4#6"/>
    <dgm:cxn modelId="{3AC25F2F-FE7A-4A25-9569-728C495FA494}" type="presParOf" srcId="{91A5D9B7-2547-4F61-BB17-8F3D7BADBBCE}" destId="{EF466EC7-CF72-41AA-9412-D40A9ACA17E2}" srcOrd="0" destOrd="0" presId="urn:microsoft.com/office/officeart/2005/8/layout/vList4#6"/>
    <dgm:cxn modelId="{24921D2B-7BF9-47ED-93A1-E657E85A12BA}" type="presParOf" srcId="{91A5D9B7-2547-4F61-BB17-8F3D7BADBBCE}" destId="{CEAD2BFB-69F2-4D4B-B0FA-1D9EB83BAA98}" srcOrd="1" destOrd="0" presId="urn:microsoft.com/office/officeart/2005/8/layout/vList4#6"/>
    <dgm:cxn modelId="{FBB9E749-9A2F-4B82-ACAA-3DE2C29C24BF}" type="presParOf" srcId="{91A5D9B7-2547-4F61-BB17-8F3D7BADBBCE}" destId="{7A9E8F34-CED6-4F91-B7CC-C9FF5F63B5FE}" srcOrd="2" destOrd="0" presId="urn:microsoft.com/office/officeart/2005/8/layout/vList4#6"/>
    <dgm:cxn modelId="{9658BA60-8C23-43EA-A33D-BACC6710860F}" type="presParOf" srcId="{5620EBAC-E6FA-4D36-8C13-CB731163EBBC}" destId="{D01A33E0-41A2-42E5-9F26-EADCAECD1551}" srcOrd="9" destOrd="0" presId="urn:microsoft.com/office/officeart/2005/8/layout/vList4#6"/>
    <dgm:cxn modelId="{7D32CEBF-0091-4F57-96B8-B8CDF743E807}" type="presParOf" srcId="{5620EBAC-E6FA-4D36-8C13-CB731163EBBC}" destId="{8C4BBC82-D7C8-4801-92EE-43EA1BACD264}" srcOrd="10" destOrd="0" presId="urn:microsoft.com/office/officeart/2005/8/layout/vList4#6"/>
    <dgm:cxn modelId="{A3FE8869-1137-4937-8577-4ECC5E73DB98}" type="presParOf" srcId="{8C4BBC82-D7C8-4801-92EE-43EA1BACD264}" destId="{D90F1B13-A057-455C-83B4-ECF3953B93E8}" srcOrd="0" destOrd="0" presId="urn:microsoft.com/office/officeart/2005/8/layout/vList4#6"/>
    <dgm:cxn modelId="{F7E1FD00-3348-45AB-A0E3-E9215270EF20}" type="presParOf" srcId="{8C4BBC82-D7C8-4801-92EE-43EA1BACD264}" destId="{DC893AD3-4C69-4109-9FD8-353258AB22BD}" srcOrd="1" destOrd="0" presId="urn:microsoft.com/office/officeart/2005/8/layout/vList4#6"/>
    <dgm:cxn modelId="{354D2692-6DA6-4241-AE15-2316C5309633}" type="presParOf" srcId="{8C4BBC82-D7C8-4801-92EE-43EA1BACD264}" destId="{EA2B947C-F929-451B-AE3D-F64454238B6C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C132A9-D072-4E34-A3BD-FB203FEA0C44}" type="doc">
      <dgm:prSet loTypeId="urn:microsoft.com/office/officeart/2005/8/layout/vList4#7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14E272-C8B5-45BD-8246-9A096A494001}">
      <dgm:prSet custT="1"/>
      <dgm:spPr/>
      <dgm:t>
        <a:bodyPr/>
        <a:lstStyle/>
        <a:p>
          <a:pPr rtl="0"/>
          <a:r>
            <a:rPr lang="en-US" sz="1800"/>
            <a:t>MES - Operations</a:t>
          </a:r>
          <a:endParaRPr lang="en-US" sz="1800" dirty="0"/>
        </a:p>
      </dgm:t>
    </dgm:pt>
    <dgm:pt modelId="{DEC6E0E1-6F00-413E-B603-567BE9254BBA}" type="parTrans" cxnId="{8D64C010-F1E8-4D18-A104-8770E2F1675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C67799DF-2BB3-4289-B905-A18C9AAAD8AC}" type="sibTrans" cxnId="{8D64C010-F1E8-4D18-A104-8770E2F16754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23284ECB-8E08-4AB5-BE95-F154F3639B45}">
      <dgm:prSet custT="1"/>
      <dgm:spPr/>
      <dgm:t>
        <a:bodyPr/>
        <a:lstStyle/>
        <a:p>
          <a:pPr rtl="0"/>
          <a:r>
            <a:rPr lang="en-US" sz="1800"/>
            <a:t>MES - Performance</a:t>
          </a:r>
          <a:endParaRPr lang="en-US" sz="1800" dirty="0"/>
        </a:p>
      </dgm:t>
    </dgm:pt>
    <dgm:pt modelId="{41A4D793-54B4-4B11-8D8D-4F2E8522D867}" type="parTrans" cxnId="{580FEC4B-4117-4CE4-9094-BC8B4A5961D1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D655096D-8646-4C14-91B1-FEDEE13E3304}" type="sibTrans" cxnId="{580FEC4B-4117-4CE4-9094-BC8B4A5961D1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E067AA6-AF61-4726-BCC5-C2FCA6437B02}">
      <dgm:prSet custT="1"/>
      <dgm:spPr/>
      <dgm:t>
        <a:bodyPr/>
        <a:lstStyle/>
        <a:p>
          <a:pPr rtl="0"/>
          <a:r>
            <a:rPr lang="en-US" sz="1800"/>
            <a:t>MES - Quality</a:t>
          </a:r>
          <a:endParaRPr lang="en-US" sz="1800" dirty="0"/>
        </a:p>
      </dgm:t>
    </dgm:pt>
    <dgm:pt modelId="{EA5C95D3-6921-440A-9BE9-179BDC463CC4}" type="parTrans" cxnId="{03EC14EA-EEC5-45B1-B083-C156E1551501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BDB9DC8-C131-4C25-8E76-1906BEA5E66F}" type="sibTrans" cxnId="{03EC14EA-EEC5-45B1-B083-C156E1551501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01386A6-C6F3-4057-ABB6-296BA80381DA}">
      <dgm:prSet custT="1"/>
      <dgm:spPr/>
      <dgm:t>
        <a:bodyPr/>
        <a:lstStyle/>
        <a:p>
          <a:r>
            <a:rPr lang="en-IN" sz="1800" dirty="0"/>
            <a:t>Smart Glance</a:t>
          </a:r>
          <a:endParaRPr lang="en-US" sz="1800" dirty="0"/>
        </a:p>
      </dgm:t>
    </dgm:pt>
    <dgm:pt modelId="{2C3CF3E6-EAC1-4519-97D0-594F4F1E4E06}" type="parTrans" cxnId="{1D55806C-E02B-4CEB-8D31-0D325D1999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F6031D-EA14-4821-9C71-0F7430E9EB9A}" type="sibTrans" cxnId="{1D55806C-E02B-4CEB-8D31-0D325D19993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3C2846-09E0-492C-8D91-71CE4A159300}">
      <dgm:prSet custT="1"/>
      <dgm:spPr/>
      <dgm:t>
        <a:bodyPr/>
        <a:lstStyle/>
        <a:p>
          <a:r>
            <a:rPr lang="en-US" sz="1800" dirty="0"/>
            <a:t>Enterprise Integrator</a:t>
          </a:r>
        </a:p>
      </dgm:t>
    </dgm:pt>
    <dgm:pt modelId="{E7D7E538-9459-4DE5-A05C-144EF9AF62B6}" type="parTrans" cxnId="{2267F037-5306-4EAC-964D-5E6A3728D9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28291D-6AC4-49B1-A47B-7EE91F499951}" type="sibTrans" cxnId="{2267F037-5306-4EAC-964D-5E6A3728D9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221253-900B-4EE3-B00E-41E215603BCA}">
      <dgm:prSet custT="1"/>
      <dgm:spPr/>
      <dgm:t>
        <a:bodyPr/>
        <a:lstStyle/>
        <a:p>
          <a:r>
            <a:rPr lang="en-US" sz="1800" dirty="0"/>
            <a:t>Dream Reports</a:t>
          </a:r>
        </a:p>
      </dgm:t>
    </dgm:pt>
    <dgm:pt modelId="{E9B2A49B-60F7-4D92-B743-A6F9FD29191F}" type="parTrans" cxnId="{1793E6A1-0951-480C-9E8E-1B68F8D0BE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0F273F-D0E1-48F7-8A70-540BEADD995A}" type="sibTrans" cxnId="{1793E6A1-0951-480C-9E8E-1B68F8D0BEC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20EBAC-E6FA-4D36-8C13-CB731163EBBC}" type="pres">
      <dgm:prSet presAssocID="{B5C132A9-D072-4E34-A3BD-FB203FEA0C44}" presName="linear" presStyleCnt="0">
        <dgm:presLayoutVars>
          <dgm:dir/>
          <dgm:resizeHandles val="exact"/>
        </dgm:presLayoutVars>
      </dgm:prSet>
      <dgm:spPr/>
    </dgm:pt>
    <dgm:pt modelId="{DF680FBA-DD8F-4650-B049-9489B7B38422}" type="pres">
      <dgm:prSet presAssocID="{C114E272-C8B5-45BD-8246-9A096A494001}" presName="comp" presStyleCnt="0"/>
      <dgm:spPr/>
    </dgm:pt>
    <dgm:pt modelId="{14D9166A-093B-46F0-9D65-6A4FE86AD7FC}" type="pres">
      <dgm:prSet presAssocID="{C114E272-C8B5-45BD-8246-9A096A494001}" presName="box" presStyleLbl="node1" presStyleIdx="0" presStyleCnt="6"/>
      <dgm:spPr/>
    </dgm:pt>
    <dgm:pt modelId="{D33B7BEA-1B39-486E-AFD1-24D71CBA43AE}" type="pres">
      <dgm:prSet presAssocID="{C114E272-C8B5-45BD-8246-9A096A49400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0DA878-2726-49E2-891D-AD5D5D6B7A25}" type="pres">
      <dgm:prSet presAssocID="{C114E272-C8B5-45BD-8246-9A096A494001}" presName="text" presStyleLbl="node1" presStyleIdx="0" presStyleCnt="6">
        <dgm:presLayoutVars>
          <dgm:bulletEnabled val="1"/>
        </dgm:presLayoutVars>
      </dgm:prSet>
      <dgm:spPr/>
    </dgm:pt>
    <dgm:pt modelId="{9A584E13-4D0A-4981-BE87-B67A3AAF89CE}" type="pres">
      <dgm:prSet presAssocID="{C67799DF-2BB3-4289-B905-A18C9AAAD8AC}" presName="spacer" presStyleCnt="0"/>
      <dgm:spPr/>
    </dgm:pt>
    <dgm:pt modelId="{B2E605D7-576A-451D-B266-9E66EF8F6CD5}" type="pres">
      <dgm:prSet presAssocID="{23284ECB-8E08-4AB5-BE95-F154F3639B45}" presName="comp" presStyleCnt="0"/>
      <dgm:spPr/>
    </dgm:pt>
    <dgm:pt modelId="{64EE86ED-38D8-4DB5-978F-4856E263ADC0}" type="pres">
      <dgm:prSet presAssocID="{23284ECB-8E08-4AB5-BE95-F154F3639B45}" presName="box" presStyleLbl="node1" presStyleIdx="1" presStyleCnt="6"/>
      <dgm:spPr/>
    </dgm:pt>
    <dgm:pt modelId="{A4F3ED66-9C61-476D-8459-AD16FE64C0D6}" type="pres">
      <dgm:prSet presAssocID="{23284ECB-8E08-4AB5-BE95-F154F3639B45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09D0DB1-C921-434A-B068-1854DA537089}" type="pres">
      <dgm:prSet presAssocID="{23284ECB-8E08-4AB5-BE95-F154F3639B45}" presName="text" presStyleLbl="node1" presStyleIdx="1" presStyleCnt="6">
        <dgm:presLayoutVars>
          <dgm:bulletEnabled val="1"/>
        </dgm:presLayoutVars>
      </dgm:prSet>
      <dgm:spPr/>
    </dgm:pt>
    <dgm:pt modelId="{DFBD87B0-C7C0-42E1-8DE6-122D3D4DBA3E}" type="pres">
      <dgm:prSet presAssocID="{D655096D-8646-4C14-91B1-FEDEE13E3304}" presName="spacer" presStyleCnt="0"/>
      <dgm:spPr/>
    </dgm:pt>
    <dgm:pt modelId="{8959AAA7-59CB-45CF-8FA4-03EE1AB2191A}" type="pres">
      <dgm:prSet presAssocID="{9E067AA6-AF61-4726-BCC5-C2FCA6437B02}" presName="comp" presStyleCnt="0"/>
      <dgm:spPr/>
    </dgm:pt>
    <dgm:pt modelId="{24E46A52-A568-4ED4-BA58-A050694D91B6}" type="pres">
      <dgm:prSet presAssocID="{9E067AA6-AF61-4726-BCC5-C2FCA6437B02}" presName="box" presStyleLbl="node1" presStyleIdx="2" presStyleCnt="6"/>
      <dgm:spPr/>
    </dgm:pt>
    <dgm:pt modelId="{EA8A2AC3-6552-4717-9952-97068E06CAE9}" type="pres">
      <dgm:prSet presAssocID="{9E067AA6-AF61-4726-BCC5-C2FCA6437B02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E127BF5-CAC7-4F99-883A-7870A1FD334B}" type="pres">
      <dgm:prSet presAssocID="{9E067AA6-AF61-4726-BCC5-C2FCA6437B02}" presName="text" presStyleLbl="node1" presStyleIdx="2" presStyleCnt="6">
        <dgm:presLayoutVars>
          <dgm:bulletEnabled val="1"/>
        </dgm:presLayoutVars>
      </dgm:prSet>
      <dgm:spPr/>
    </dgm:pt>
    <dgm:pt modelId="{B69FFBB5-C92A-4AB0-BB18-E66954144714}" type="pres">
      <dgm:prSet presAssocID="{BBDB9DC8-C131-4C25-8E76-1906BEA5E66F}" presName="spacer" presStyleCnt="0"/>
      <dgm:spPr/>
    </dgm:pt>
    <dgm:pt modelId="{AB5ED68A-29EE-4564-BB9E-1867B6A69D67}" type="pres">
      <dgm:prSet presAssocID="{323C2846-09E0-492C-8D91-71CE4A159300}" presName="comp" presStyleCnt="0"/>
      <dgm:spPr/>
    </dgm:pt>
    <dgm:pt modelId="{E96391A2-1FAD-429E-B5B9-D3C2B0CCE256}" type="pres">
      <dgm:prSet presAssocID="{323C2846-09E0-492C-8D91-71CE4A159300}" presName="box" presStyleLbl="node1" presStyleIdx="3" presStyleCnt="6"/>
      <dgm:spPr/>
    </dgm:pt>
    <dgm:pt modelId="{ECA2523E-7B2F-4055-AC8A-48F093A2775F}" type="pres">
      <dgm:prSet presAssocID="{323C2846-09E0-492C-8D91-71CE4A159300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0DE7E5E-64BA-454B-8C64-4EE7A8805C28}" type="pres">
      <dgm:prSet presAssocID="{323C2846-09E0-492C-8D91-71CE4A159300}" presName="text" presStyleLbl="node1" presStyleIdx="3" presStyleCnt="6">
        <dgm:presLayoutVars>
          <dgm:bulletEnabled val="1"/>
        </dgm:presLayoutVars>
      </dgm:prSet>
      <dgm:spPr/>
    </dgm:pt>
    <dgm:pt modelId="{C1290E71-8F93-45E4-9FDC-B91526EC4C52}" type="pres">
      <dgm:prSet presAssocID="{6328291D-6AC4-49B1-A47B-7EE91F499951}" presName="spacer" presStyleCnt="0"/>
      <dgm:spPr/>
    </dgm:pt>
    <dgm:pt modelId="{694B7478-4C57-4885-95A0-7BBE500C0AC1}" type="pres">
      <dgm:prSet presAssocID="{301386A6-C6F3-4057-ABB6-296BA80381DA}" presName="comp" presStyleCnt="0"/>
      <dgm:spPr/>
    </dgm:pt>
    <dgm:pt modelId="{29880851-8373-4530-9751-62356079093F}" type="pres">
      <dgm:prSet presAssocID="{301386A6-C6F3-4057-ABB6-296BA80381DA}" presName="box" presStyleLbl="node1" presStyleIdx="4" presStyleCnt="6"/>
      <dgm:spPr/>
    </dgm:pt>
    <dgm:pt modelId="{B38FAF04-640F-4648-85F9-46BE69488EE5}" type="pres">
      <dgm:prSet presAssocID="{301386A6-C6F3-4057-ABB6-296BA80381DA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11F3E8C-27BC-4D42-9C58-4BCA7AF7E552}" type="pres">
      <dgm:prSet presAssocID="{301386A6-C6F3-4057-ABB6-296BA80381DA}" presName="text" presStyleLbl="node1" presStyleIdx="4" presStyleCnt="6">
        <dgm:presLayoutVars>
          <dgm:bulletEnabled val="1"/>
        </dgm:presLayoutVars>
      </dgm:prSet>
      <dgm:spPr/>
    </dgm:pt>
    <dgm:pt modelId="{D0810F7E-58EC-42EA-85D6-24633CC60D33}" type="pres">
      <dgm:prSet presAssocID="{9AF6031D-EA14-4821-9C71-0F7430E9EB9A}" presName="spacer" presStyleCnt="0"/>
      <dgm:spPr/>
    </dgm:pt>
    <dgm:pt modelId="{1BAF2C9B-C080-4175-9178-4EFFB4717F2D}" type="pres">
      <dgm:prSet presAssocID="{98221253-900B-4EE3-B00E-41E215603BCA}" presName="comp" presStyleCnt="0"/>
      <dgm:spPr/>
    </dgm:pt>
    <dgm:pt modelId="{5079B93C-4D6C-41EE-AA21-8FCBD8C8E0B2}" type="pres">
      <dgm:prSet presAssocID="{98221253-900B-4EE3-B00E-41E215603BCA}" presName="box" presStyleLbl="node1" presStyleIdx="5" presStyleCnt="6"/>
      <dgm:spPr/>
    </dgm:pt>
    <dgm:pt modelId="{77173890-A58A-4F7F-8E76-319A94365E2E}" type="pres">
      <dgm:prSet presAssocID="{98221253-900B-4EE3-B00E-41E215603BCA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4FF4C43-D466-4516-B211-D30EFAAF7347}" type="pres">
      <dgm:prSet presAssocID="{98221253-900B-4EE3-B00E-41E215603BCA}" presName="text" presStyleLbl="node1" presStyleIdx="5" presStyleCnt="6">
        <dgm:presLayoutVars>
          <dgm:bulletEnabled val="1"/>
        </dgm:presLayoutVars>
      </dgm:prSet>
      <dgm:spPr/>
    </dgm:pt>
  </dgm:ptLst>
  <dgm:cxnLst>
    <dgm:cxn modelId="{50559A07-BAA7-4383-BA93-DBF1EE9E0B80}" type="presOf" srcId="{9E067AA6-AF61-4726-BCC5-C2FCA6437B02}" destId="{24E46A52-A568-4ED4-BA58-A050694D91B6}" srcOrd="0" destOrd="0" presId="urn:microsoft.com/office/officeart/2005/8/layout/vList4#7"/>
    <dgm:cxn modelId="{8D64C010-F1E8-4D18-A104-8770E2F16754}" srcId="{B5C132A9-D072-4E34-A3BD-FB203FEA0C44}" destId="{C114E272-C8B5-45BD-8246-9A096A494001}" srcOrd="0" destOrd="0" parTransId="{DEC6E0E1-6F00-413E-B603-567BE9254BBA}" sibTransId="{C67799DF-2BB3-4289-B905-A18C9AAAD8AC}"/>
    <dgm:cxn modelId="{B3333D21-DA4B-452F-BFAE-A398CA028DEB}" type="presOf" srcId="{98221253-900B-4EE3-B00E-41E215603BCA}" destId="{84FF4C43-D466-4516-B211-D30EFAAF7347}" srcOrd="1" destOrd="0" presId="urn:microsoft.com/office/officeart/2005/8/layout/vList4#7"/>
    <dgm:cxn modelId="{104CF32C-4B93-42DE-A055-03A9951F152B}" type="presOf" srcId="{C114E272-C8B5-45BD-8246-9A096A494001}" destId="{14D9166A-093B-46F0-9D65-6A4FE86AD7FC}" srcOrd="0" destOrd="0" presId="urn:microsoft.com/office/officeart/2005/8/layout/vList4#7"/>
    <dgm:cxn modelId="{30C98B37-29A4-4FD9-94AB-ADC42A43AE2E}" type="presOf" srcId="{323C2846-09E0-492C-8D91-71CE4A159300}" destId="{A0DE7E5E-64BA-454B-8C64-4EE7A8805C28}" srcOrd="1" destOrd="0" presId="urn:microsoft.com/office/officeart/2005/8/layout/vList4#7"/>
    <dgm:cxn modelId="{2267F037-5306-4EAC-964D-5E6A3728D911}" srcId="{B5C132A9-D072-4E34-A3BD-FB203FEA0C44}" destId="{323C2846-09E0-492C-8D91-71CE4A159300}" srcOrd="3" destOrd="0" parTransId="{E7D7E538-9459-4DE5-A05C-144EF9AF62B6}" sibTransId="{6328291D-6AC4-49B1-A47B-7EE91F499951}"/>
    <dgm:cxn modelId="{B4AF645C-1159-41E4-A42B-D78F884CBADA}" type="presOf" srcId="{23284ECB-8E08-4AB5-BE95-F154F3639B45}" destId="{B09D0DB1-C921-434A-B068-1854DA537089}" srcOrd="1" destOrd="0" presId="urn:microsoft.com/office/officeart/2005/8/layout/vList4#7"/>
    <dgm:cxn modelId="{580FEC4B-4117-4CE4-9094-BC8B4A5961D1}" srcId="{B5C132A9-D072-4E34-A3BD-FB203FEA0C44}" destId="{23284ECB-8E08-4AB5-BE95-F154F3639B45}" srcOrd="1" destOrd="0" parTransId="{41A4D793-54B4-4B11-8D8D-4F2E8522D867}" sibTransId="{D655096D-8646-4C14-91B1-FEDEE13E3304}"/>
    <dgm:cxn modelId="{1D55806C-E02B-4CEB-8D31-0D325D199935}" srcId="{B5C132A9-D072-4E34-A3BD-FB203FEA0C44}" destId="{301386A6-C6F3-4057-ABB6-296BA80381DA}" srcOrd="4" destOrd="0" parTransId="{2C3CF3E6-EAC1-4519-97D0-594F4F1E4E06}" sibTransId="{9AF6031D-EA14-4821-9C71-0F7430E9EB9A}"/>
    <dgm:cxn modelId="{1F03024E-39FD-42A1-AC59-AF18DF0AA084}" type="presOf" srcId="{B5C132A9-D072-4E34-A3BD-FB203FEA0C44}" destId="{5620EBAC-E6FA-4D36-8C13-CB731163EBBC}" srcOrd="0" destOrd="0" presId="urn:microsoft.com/office/officeart/2005/8/layout/vList4#7"/>
    <dgm:cxn modelId="{17CB3150-B72C-427A-9476-BCBDE0722FF3}" type="presOf" srcId="{9E067AA6-AF61-4726-BCC5-C2FCA6437B02}" destId="{9E127BF5-CAC7-4F99-883A-7870A1FD334B}" srcOrd="1" destOrd="0" presId="urn:microsoft.com/office/officeart/2005/8/layout/vList4#7"/>
    <dgm:cxn modelId="{FDD61952-1E8B-4DA8-921D-0043951CB987}" type="presOf" srcId="{C114E272-C8B5-45BD-8246-9A096A494001}" destId="{E30DA878-2726-49E2-891D-AD5D5D6B7A25}" srcOrd="1" destOrd="0" presId="urn:microsoft.com/office/officeart/2005/8/layout/vList4#7"/>
    <dgm:cxn modelId="{42C6D480-02BE-44A1-8DEC-E6E544FE59F0}" type="presOf" srcId="{301386A6-C6F3-4057-ABB6-296BA80381DA}" destId="{311F3E8C-27BC-4D42-9C58-4BCA7AF7E552}" srcOrd="1" destOrd="0" presId="urn:microsoft.com/office/officeart/2005/8/layout/vList4#7"/>
    <dgm:cxn modelId="{1793E6A1-0951-480C-9E8E-1B68F8D0BEC9}" srcId="{B5C132A9-D072-4E34-A3BD-FB203FEA0C44}" destId="{98221253-900B-4EE3-B00E-41E215603BCA}" srcOrd="5" destOrd="0" parTransId="{E9B2A49B-60F7-4D92-B743-A6F9FD29191F}" sibTransId="{6A0F273F-D0E1-48F7-8A70-540BEADD995A}"/>
    <dgm:cxn modelId="{09BEE4B4-4F23-4736-9CB1-3BE0D3FF212D}" type="presOf" srcId="{98221253-900B-4EE3-B00E-41E215603BCA}" destId="{5079B93C-4D6C-41EE-AA21-8FCBD8C8E0B2}" srcOrd="0" destOrd="0" presId="urn:microsoft.com/office/officeart/2005/8/layout/vList4#7"/>
    <dgm:cxn modelId="{9B0526D2-B28D-4229-81C4-EC31EA91D6EA}" type="presOf" srcId="{23284ECB-8E08-4AB5-BE95-F154F3639B45}" destId="{64EE86ED-38D8-4DB5-978F-4856E263ADC0}" srcOrd="0" destOrd="0" presId="urn:microsoft.com/office/officeart/2005/8/layout/vList4#7"/>
    <dgm:cxn modelId="{03EC14EA-EEC5-45B1-B083-C156E1551501}" srcId="{B5C132A9-D072-4E34-A3BD-FB203FEA0C44}" destId="{9E067AA6-AF61-4726-BCC5-C2FCA6437B02}" srcOrd="2" destOrd="0" parTransId="{EA5C95D3-6921-440A-9BE9-179BDC463CC4}" sibTransId="{BBDB9DC8-C131-4C25-8E76-1906BEA5E66F}"/>
    <dgm:cxn modelId="{5D11BFEC-7BF5-4CFD-8873-F066DDDCE115}" type="presOf" srcId="{323C2846-09E0-492C-8D91-71CE4A159300}" destId="{E96391A2-1FAD-429E-B5B9-D3C2B0CCE256}" srcOrd="0" destOrd="0" presId="urn:microsoft.com/office/officeart/2005/8/layout/vList4#7"/>
    <dgm:cxn modelId="{190CF7EE-2343-48F7-A91A-BBF2F687041A}" type="presOf" srcId="{301386A6-C6F3-4057-ABB6-296BA80381DA}" destId="{29880851-8373-4530-9751-62356079093F}" srcOrd="0" destOrd="0" presId="urn:microsoft.com/office/officeart/2005/8/layout/vList4#7"/>
    <dgm:cxn modelId="{D92AE644-0BDE-446A-B886-5C5D63029484}" type="presParOf" srcId="{5620EBAC-E6FA-4D36-8C13-CB731163EBBC}" destId="{DF680FBA-DD8F-4650-B049-9489B7B38422}" srcOrd="0" destOrd="0" presId="urn:microsoft.com/office/officeart/2005/8/layout/vList4#7"/>
    <dgm:cxn modelId="{8827CDDD-C09E-46B7-BBDA-AD8387B6CD76}" type="presParOf" srcId="{DF680FBA-DD8F-4650-B049-9489B7B38422}" destId="{14D9166A-093B-46F0-9D65-6A4FE86AD7FC}" srcOrd="0" destOrd="0" presId="urn:microsoft.com/office/officeart/2005/8/layout/vList4#7"/>
    <dgm:cxn modelId="{52815FE0-6EDB-4D06-BF7C-C5C93A22D50D}" type="presParOf" srcId="{DF680FBA-DD8F-4650-B049-9489B7B38422}" destId="{D33B7BEA-1B39-486E-AFD1-24D71CBA43AE}" srcOrd="1" destOrd="0" presId="urn:microsoft.com/office/officeart/2005/8/layout/vList4#7"/>
    <dgm:cxn modelId="{C1C88498-68FC-4383-A488-FE9A72B1A574}" type="presParOf" srcId="{DF680FBA-DD8F-4650-B049-9489B7B38422}" destId="{E30DA878-2726-49E2-891D-AD5D5D6B7A25}" srcOrd="2" destOrd="0" presId="urn:microsoft.com/office/officeart/2005/8/layout/vList4#7"/>
    <dgm:cxn modelId="{DD17425E-1B00-4328-B8F7-A2D4BB45950A}" type="presParOf" srcId="{5620EBAC-E6FA-4D36-8C13-CB731163EBBC}" destId="{9A584E13-4D0A-4981-BE87-B67A3AAF89CE}" srcOrd="1" destOrd="0" presId="urn:microsoft.com/office/officeart/2005/8/layout/vList4#7"/>
    <dgm:cxn modelId="{7060089F-1131-4D06-8B81-55AE4EB20B6D}" type="presParOf" srcId="{5620EBAC-E6FA-4D36-8C13-CB731163EBBC}" destId="{B2E605D7-576A-451D-B266-9E66EF8F6CD5}" srcOrd="2" destOrd="0" presId="urn:microsoft.com/office/officeart/2005/8/layout/vList4#7"/>
    <dgm:cxn modelId="{611BA77A-FF68-4F26-AFAE-0968ED28C4CA}" type="presParOf" srcId="{B2E605D7-576A-451D-B266-9E66EF8F6CD5}" destId="{64EE86ED-38D8-4DB5-978F-4856E263ADC0}" srcOrd="0" destOrd="0" presId="urn:microsoft.com/office/officeart/2005/8/layout/vList4#7"/>
    <dgm:cxn modelId="{7562C6CD-1FAF-4DFA-9792-24A518DCA0E4}" type="presParOf" srcId="{B2E605D7-576A-451D-B266-9E66EF8F6CD5}" destId="{A4F3ED66-9C61-476D-8459-AD16FE64C0D6}" srcOrd="1" destOrd="0" presId="urn:microsoft.com/office/officeart/2005/8/layout/vList4#7"/>
    <dgm:cxn modelId="{5CE5DFC1-415D-4720-8BB5-9F397297CE6F}" type="presParOf" srcId="{B2E605D7-576A-451D-B266-9E66EF8F6CD5}" destId="{B09D0DB1-C921-434A-B068-1854DA537089}" srcOrd="2" destOrd="0" presId="urn:microsoft.com/office/officeart/2005/8/layout/vList4#7"/>
    <dgm:cxn modelId="{7F8DB853-B284-46FE-A120-8C8D5E7F9360}" type="presParOf" srcId="{5620EBAC-E6FA-4D36-8C13-CB731163EBBC}" destId="{DFBD87B0-C7C0-42E1-8DE6-122D3D4DBA3E}" srcOrd="3" destOrd="0" presId="urn:microsoft.com/office/officeart/2005/8/layout/vList4#7"/>
    <dgm:cxn modelId="{AC86233D-0940-4B2F-8BF5-44191EDF1A43}" type="presParOf" srcId="{5620EBAC-E6FA-4D36-8C13-CB731163EBBC}" destId="{8959AAA7-59CB-45CF-8FA4-03EE1AB2191A}" srcOrd="4" destOrd="0" presId="urn:microsoft.com/office/officeart/2005/8/layout/vList4#7"/>
    <dgm:cxn modelId="{F55E35B7-7CCD-4E75-AEFC-0451CFAAEDF7}" type="presParOf" srcId="{8959AAA7-59CB-45CF-8FA4-03EE1AB2191A}" destId="{24E46A52-A568-4ED4-BA58-A050694D91B6}" srcOrd="0" destOrd="0" presId="urn:microsoft.com/office/officeart/2005/8/layout/vList4#7"/>
    <dgm:cxn modelId="{BA1C9171-8378-4DE8-A641-05F9B57C098E}" type="presParOf" srcId="{8959AAA7-59CB-45CF-8FA4-03EE1AB2191A}" destId="{EA8A2AC3-6552-4717-9952-97068E06CAE9}" srcOrd="1" destOrd="0" presId="urn:microsoft.com/office/officeart/2005/8/layout/vList4#7"/>
    <dgm:cxn modelId="{748B24D0-66D1-4760-B069-90F36390E2C0}" type="presParOf" srcId="{8959AAA7-59CB-45CF-8FA4-03EE1AB2191A}" destId="{9E127BF5-CAC7-4F99-883A-7870A1FD334B}" srcOrd="2" destOrd="0" presId="urn:microsoft.com/office/officeart/2005/8/layout/vList4#7"/>
    <dgm:cxn modelId="{5073662A-1277-481E-A95A-9827FAC955D8}" type="presParOf" srcId="{5620EBAC-E6FA-4D36-8C13-CB731163EBBC}" destId="{B69FFBB5-C92A-4AB0-BB18-E66954144714}" srcOrd="5" destOrd="0" presId="urn:microsoft.com/office/officeart/2005/8/layout/vList4#7"/>
    <dgm:cxn modelId="{FD1D084A-EF58-464D-9D8E-6BB974A977D9}" type="presParOf" srcId="{5620EBAC-E6FA-4D36-8C13-CB731163EBBC}" destId="{AB5ED68A-29EE-4564-BB9E-1867B6A69D67}" srcOrd="6" destOrd="0" presId="urn:microsoft.com/office/officeart/2005/8/layout/vList4#7"/>
    <dgm:cxn modelId="{1DAF1975-01D1-47B2-9C26-D2FD22F955C6}" type="presParOf" srcId="{AB5ED68A-29EE-4564-BB9E-1867B6A69D67}" destId="{E96391A2-1FAD-429E-B5B9-D3C2B0CCE256}" srcOrd="0" destOrd="0" presId="urn:microsoft.com/office/officeart/2005/8/layout/vList4#7"/>
    <dgm:cxn modelId="{F52C77B8-FBCF-4383-966F-CE15AC031FA4}" type="presParOf" srcId="{AB5ED68A-29EE-4564-BB9E-1867B6A69D67}" destId="{ECA2523E-7B2F-4055-AC8A-48F093A2775F}" srcOrd="1" destOrd="0" presId="urn:microsoft.com/office/officeart/2005/8/layout/vList4#7"/>
    <dgm:cxn modelId="{56F8E78B-CD97-48EF-B340-DDD54A3FEDE4}" type="presParOf" srcId="{AB5ED68A-29EE-4564-BB9E-1867B6A69D67}" destId="{A0DE7E5E-64BA-454B-8C64-4EE7A8805C28}" srcOrd="2" destOrd="0" presId="urn:microsoft.com/office/officeart/2005/8/layout/vList4#7"/>
    <dgm:cxn modelId="{30F02460-2F4B-47CF-8616-2ABE7BAD9453}" type="presParOf" srcId="{5620EBAC-E6FA-4D36-8C13-CB731163EBBC}" destId="{C1290E71-8F93-45E4-9FDC-B91526EC4C52}" srcOrd="7" destOrd="0" presId="urn:microsoft.com/office/officeart/2005/8/layout/vList4#7"/>
    <dgm:cxn modelId="{4556C369-1578-43A0-95A0-9CA3B9C8EAE1}" type="presParOf" srcId="{5620EBAC-E6FA-4D36-8C13-CB731163EBBC}" destId="{694B7478-4C57-4885-95A0-7BBE500C0AC1}" srcOrd="8" destOrd="0" presId="urn:microsoft.com/office/officeart/2005/8/layout/vList4#7"/>
    <dgm:cxn modelId="{0D654086-D826-43DB-86BE-0EDCD2ADB8FB}" type="presParOf" srcId="{694B7478-4C57-4885-95A0-7BBE500C0AC1}" destId="{29880851-8373-4530-9751-62356079093F}" srcOrd="0" destOrd="0" presId="urn:microsoft.com/office/officeart/2005/8/layout/vList4#7"/>
    <dgm:cxn modelId="{C28A0AEE-1378-42D2-A26D-CB4F5DFD243C}" type="presParOf" srcId="{694B7478-4C57-4885-95A0-7BBE500C0AC1}" destId="{B38FAF04-640F-4648-85F9-46BE69488EE5}" srcOrd="1" destOrd="0" presId="urn:microsoft.com/office/officeart/2005/8/layout/vList4#7"/>
    <dgm:cxn modelId="{B0148163-807D-4752-A5DD-6415020B3150}" type="presParOf" srcId="{694B7478-4C57-4885-95A0-7BBE500C0AC1}" destId="{311F3E8C-27BC-4D42-9C58-4BCA7AF7E552}" srcOrd="2" destOrd="0" presId="urn:microsoft.com/office/officeart/2005/8/layout/vList4#7"/>
    <dgm:cxn modelId="{2A10C9CA-E5B4-47D1-826E-3F5E2262CBA1}" type="presParOf" srcId="{5620EBAC-E6FA-4D36-8C13-CB731163EBBC}" destId="{D0810F7E-58EC-42EA-85D6-24633CC60D33}" srcOrd="9" destOrd="0" presId="urn:microsoft.com/office/officeart/2005/8/layout/vList4#7"/>
    <dgm:cxn modelId="{80C3F44D-8612-43E8-8322-36304E06F417}" type="presParOf" srcId="{5620EBAC-E6FA-4D36-8C13-CB731163EBBC}" destId="{1BAF2C9B-C080-4175-9178-4EFFB4717F2D}" srcOrd="10" destOrd="0" presId="urn:microsoft.com/office/officeart/2005/8/layout/vList4#7"/>
    <dgm:cxn modelId="{34AAE2E2-6BE9-47B2-8BE8-036C5704CAEB}" type="presParOf" srcId="{1BAF2C9B-C080-4175-9178-4EFFB4717F2D}" destId="{5079B93C-4D6C-41EE-AA21-8FCBD8C8E0B2}" srcOrd="0" destOrd="0" presId="urn:microsoft.com/office/officeart/2005/8/layout/vList4#7"/>
    <dgm:cxn modelId="{0F7116E0-F42E-49AA-B95C-802A5650D28D}" type="presParOf" srcId="{1BAF2C9B-C080-4175-9178-4EFFB4717F2D}" destId="{77173890-A58A-4F7F-8E76-319A94365E2E}" srcOrd="1" destOrd="0" presId="urn:microsoft.com/office/officeart/2005/8/layout/vList4#7"/>
    <dgm:cxn modelId="{F2E1EC57-3A6B-4DBD-9B0A-2317EDA82781}" type="presParOf" srcId="{1BAF2C9B-C080-4175-9178-4EFFB4717F2D}" destId="{84FF4C43-D466-4516-B211-D30EFAAF7347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001D02-783E-449F-8651-B75ED8863CE8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EFC91-A673-40C7-A614-5E1964A8147E}">
      <dgm:prSet phldrT="[Text]"/>
      <dgm:spPr/>
      <dgm:t>
        <a:bodyPr/>
        <a:lstStyle/>
        <a:p>
          <a:r>
            <a:rPr lang="en-IN" dirty="0"/>
            <a:t>Product we can work on</a:t>
          </a:r>
          <a:endParaRPr lang="en-US" dirty="0"/>
        </a:p>
      </dgm:t>
    </dgm:pt>
    <dgm:pt modelId="{352B49F1-1EED-4E49-B8DD-AACC9506CB0B}" type="parTrans" cxnId="{1CC4F4DB-0A8C-40AA-A31A-D99F8688D2B5}">
      <dgm:prSet/>
      <dgm:spPr/>
      <dgm:t>
        <a:bodyPr/>
        <a:lstStyle/>
        <a:p>
          <a:endParaRPr lang="en-US"/>
        </a:p>
      </dgm:t>
    </dgm:pt>
    <dgm:pt modelId="{11681669-D18B-4A33-ABD1-314B1865BEEF}" type="sibTrans" cxnId="{1CC4F4DB-0A8C-40AA-A31A-D99F8688D2B5}">
      <dgm:prSet/>
      <dgm:spPr/>
      <dgm:t>
        <a:bodyPr/>
        <a:lstStyle/>
        <a:p>
          <a:endParaRPr lang="en-US"/>
        </a:p>
      </dgm:t>
    </dgm:pt>
    <dgm:pt modelId="{B4BC8BD2-5808-490A-8526-CC54550E4341}" type="pres">
      <dgm:prSet presAssocID="{FA001D02-783E-449F-8651-B75ED8863CE8}" presName="linear" presStyleCnt="0">
        <dgm:presLayoutVars>
          <dgm:dir/>
          <dgm:resizeHandles val="exact"/>
        </dgm:presLayoutVars>
      </dgm:prSet>
      <dgm:spPr/>
    </dgm:pt>
    <dgm:pt modelId="{E54BCD1D-C549-46C3-B8D0-A4AF84F6D394}" type="pres">
      <dgm:prSet presAssocID="{3C2EFC91-A673-40C7-A614-5E1964A8147E}" presName="comp" presStyleCnt="0"/>
      <dgm:spPr/>
    </dgm:pt>
    <dgm:pt modelId="{3EBA6428-F2F2-4EE3-AC61-C42447FADA62}" type="pres">
      <dgm:prSet presAssocID="{3C2EFC91-A673-40C7-A614-5E1964A8147E}" presName="box" presStyleLbl="node1" presStyleIdx="0" presStyleCnt="1"/>
      <dgm:spPr/>
    </dgm:pt>
    <dgm:pt modelId="{C15530C7-0F22-43D4-8E08-E59DB94993E9}" type="pres">
      <dgm:prSet presAssocID="{3C2EFC91-A673-40C7-A614-5E1964A8147E}" presName="img" presStyleLbl="fgImgPlace1" presStyleIdx="0" presStyleCnt="1" custScaleX="38656" custScaleY="125000" custLinFactNeighborX="-168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DF3806-A74E-47E9-8D30-F5E59BCDF9A2}" type="pres">
      <dgm:prSet presAssocID="{3C2EFC91-A673-40C7-A614-5E1964A8147E}" presName="text" presStyleLbl="node1" presStyleIdx="0" presStyleCnt="1">
        <dgm:presLayoutVars>
          <dgm:bulletEnabled val="1"/>
        </dgm:presLayoutVars>
      </dgm:prSet>
      <dgm:spPr/>
    </dgm:pt>
  </dgm:ptLst>
  <dgm:cxnLst>
    <dgm:cxn modelId="{699EA3AB-BD30-432C-952C-D4E8B38353A9}" type="presOf" srcId="{3C2EFC91-A673-40C7-A614-5E1964A8147E}" destId="{3EBA6428-F2F2-4EE3-AC61-C42447FADA62}" srcOrd="0" destOrd="0" presId="urn:microsoft.com/office/officeart/2005/8/layout/vList4#8"/>
    <dgm:cxn modelId="{4BB94DBC-6FD1-440A-B587-1790A95C7DB5}" type="presOf" srcId="{3C2EFC91-A673-40C7-A614-5E1964A8147E}" destId="{80DF3806-A74E-47E9-8D30-F5E59BCDF9A2}" srcOrd="1" destOrd="0" presId="urn:microsoft.com/office/officeart/2005/8/layout/vList4#8"/>
    <dgm:cxn modelId="{DEFD62CD-18E4-4EB8-82A5-46F206A596C3}" type="presOf" srcId="{FA001D02-783E-449F-8651-B75ED8863CE8}" destId="{B4BC8BD2-5808-490A-8526-CC54550E4341}" srcOrd="0" destOrd="0" presId="urn:microsoft.com/office/officeart/2005/8/layout/vList4#8"/>
    <dgm:cxn modelId="{1CC4F4DB-0A8C-40AA-A31A-D99F8688D2B5}" srcId="{FA001D02-783E-449F-8651-B75ED8863CE8}" destId="{3C2EFC91-A673-40C7-A614-5E1964A8147E}" srcOrd="0" destOrd="0" parTransId="{352B49F1-1EED-4E49-B8DD-AACC9506CB0B}" sibTransId="{11681669-D18B-4A33-ABD1-314B1865BEEF}"/>
    <dgm:cxn modelId="{C675195B-937B-41F8-84D8-A2CE33E2FC9A}" type="presParOf" srcId="{B4BC8BD2-5808-490A-8526-CC54550E4341}" destId="{E54BCD1D-C549-46C3-B8D0-A4AF84F6D394}" srcOrd="0" destOrd="0" presId="urn:microsoft.com/office/officeart/2005/8/layout/vList4#8"/>
    <dgm:cxn modelId="{33E72D53-C16B-4148-9175-FC3E75C620F5}" type="presParOf" srcId="{E54BCD1D-C549-46C3-B8D0-A4AF84F6D394}" destId="{3EBA6428-F2F2-4EE3-AC61-C42447FADA62}" srcOrd="0" destOrd="0" presId="urn:microsoft.com/office/officeart/2005/8/layout/vList4#8"/>
    <dgm:cxn modelId="{0389956D-62CC-4934-B6B3-4BEB24F49DBA}" type="presParOf" srcId="{E54BCD1D-C549-46C3-B8D0-A4AF84F6D394}" destId="{C15530C7-0F22-43D4-8E08-E59DB94993E9}" srcOrd="1" destOrd="0" presId="urn:microsoft.com/office/officeart/2005/8/layout/vList4#8"/>
    <dgm:cxn modelId="{8B994D4B-7AC2-4899-BEDD-A22695AE3DB9}" type="presParOf" srcId="{E54BCD1D-C549-46C3-B8D0-A4AF84F6D394}" destId="{80DF3806-A74E-47E9-8D30-F5E59BCDF9A2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001D02-783E-449F-8651-B75ED8863CE8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EFC91-A673-40C7-A614-5E1964A8147E}">
      <dgm:prSet phldrT="[Text]"/>
      <dgm:spPr/>
      <dgm:t>
        <a:bodyPr/>
        <a:lstStyle/>
        <a:p>
          <a:r>
            <a:rPr lang="en-IN" dirty="0"/>
            <a:t>People for Products</a:t>
          </a:r>
          <a:endParaRPr lang="en-US" dirty="0"/>
        </a:p>
      </dgm:t>
    </dgm:pt>
    <dgm:pt modelId="{352B49F1-1EED-4E49-B8DD-AACC9506CB0B}" type="parTrans" cxnId="{1CC4F4DB-0A8C-40AA-A31A-D99F8688D2B5}">
      <dgm:prSet/>
      <dgm:spPr/>
      <dgm:t>
        <a:bodyPr/>
        <a:lstStyle/>
        <a:p>
          <a:endParaRPr lang="en-US"/>
        </a:p>
      </dgm:t>
    </dgm:pt>
    <dgm:pt modelId="{11681669-D18B-4A33-ABD1-314B1865BEEF}" type="sibTrans" cxnId="{1CC4F4DB-0A8C-40AA-A31A-D99F8688D2B5}">
      <dgm:prSet/>
      <dgm:spPr/>
      <dgm:t>
        <a:bodyPr/>
        <a:lstStyle/>
        <a:p>
          <a:endParaRPr lang="en-US"/>
        </a:p>
      </dgm:t>
    </dgm:pt>
    <dgm:pt modelId="{B4BC8BD2-5808-490A-8526-CC54550E4341}" type="pres">
      <dgm:prSet presAssocID="{FA001D02-783E-449F-8651-B75ED8863CE8}" presName="linear" presStyleCnt="0">
        <dgm:presLayoutVars>
          <dgm:dir/>
          <dgm:resizeHandles val="exact"/>
        </dgm:presLayoutVars>
      </dgm:prSet>
      <dgm:spPr/>
    </dgm:pt>
    <dgm:pt modelId="{E54BCD1D-C549-46C3-B8D0-A4AF84F6D394}" type="pres">
      <dgm:prSet presAssocID="{3C2EFC91-A673-40C7-A614-5E1964A8147E}" presName="comp" presStyleCnt="0"/>
      <dgm:spPr/>
    </dgm:pt>
    <dgm:pt modelId="{3EBA6428-F2F2-4EE3-AC61-C42447FADA62}" type="pres">
      <dgm:prSet presAssocID="{3C2EFC91-A673-40C7-A614-5E1964A8147E}" presName="box" presStyleLbl="node1" presStyleIdx="0" presStyleCnt="1"/>
      <dgm:spPr/>
    </dgm:pt>
    <dgm:pt modelId="{C15530C7-0F22-43D4-8E08-E59DB94993E9}" type="pres">
      <dgm:prSet presAssocID="{3C2EFC91-A673-40C7-A614-5E1964A8147E}" presName="img" presStyleLbl="fgImgPlace1" presStyleIdx="0" presStyleCnt="1" custScaleX="38656" custScaleY="125000" custLinFactNeighborX="-168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DF3806-A74E-47E9-8D30-F5E59BCDF9A2}" type="pres">
      <dgm:prSet presAssocID="{3C2EFC91-A673-40C7-A614-5E1964A8147E}" presName="text" presStyleLbl="node1" presStyleIdx="0" presStyleCnt="1">
        <dgm:presLayoutVars>
          <dgm:bulletEnabled val="1"/>
        </dgm:presLayoutVars>
      </dgm:prSet>
      <dgm:spPr/>
    </dgm:pt>
  </dgm:ptLst>
  <dgm:cxnLst>
    <dgm:cxn modelId="{582740B0-05D6-4738-92EC-3C43A2705E42}" type="presOf" srcId="{FA001D02-783E-449F-8651-B75ED8863CE8}" destId="{B4BC8BD2-5808-490A-8526-CC54550E4341}" srcOrd="0" destOrd="0" presId="urn:microsoft.com/office/officeart/2005/8/layout/vList4#8"/>
    <dgm:cxn modelId="{00C431D4-A2E5-4062-A35B-2C22CF0493BA}" type="presOf" srcId="{3C2EFC91-A673-40C7-A614-5E1964A8147E}" destId="{80DF3806-A74E-47E9-8D30-F5E59BCDF9A2}" srcOrd="1" destOrd="0" presId="urn:microsoft.com/office/officeart/2005/8/layout/vList4#8"/>
    <dgm:cxn modelId="{1CC4F4DB-0A8C-40AA-A31A-D99F8688D2B5}" srcId="{FA001D02-783E-449F-8651-B75ED8863CE8}" destId="{3C2EFC91-A673-40C7-A614-5E1964A8147E}" srcOrd="0" destOrd="0" parTransId="{352B49F1-1EED-4E49-B8DD-AACC9506CB0B}" sibTransId="{11681669-D18B-4A33-ABD1-314B1865BEEF}"/>
    <dgm:cxn modelId="{B2AE1AF2-D2E7-4842-BC33-609D013DE534}" type="presOf" srcId="{3C2EFC91-A673-40C7-A614-5E1964A8147E}" destId="{3EBA6428-F2F2-4EE3-AC61-C42447FADA62}" srcOrd="0" destOrd="0" presId="urn:microsoft.com/office/officeart/2005/8/layout/vList4#8"/>
    <dgm:cxn modelId="{FFDD74FD-CF8D-4AAD-8491-8A8C484959B4}" type="presParOf" srcId="{B4BC8BD2-5808-490A-8526-CC54550E4341}" destId="{E54BCD1D-C549-46C3-B8D0-A4AF84F6D394}" srcOrd="0" destOrd="0" presId="urn:microsoft.com/office/officeart/2005/8/layout/vList4#8"/>
    <dgm:cxn modelId="{35810E5B-EA81-411F-9624-5DBDC0DB165E}" type="presParOf" srcId="{E54BCD1D-C549-46C3-B8D0-A4AF84F6D394}" destId="{3EBA6428-F2F2-4EE3-AC61-C42447FADA62}" srcOrd="0" destOrd="0" presId="urn:microsoft.com/office/officeart/2005/8/layout/vList4#8"/>
    <dgm:cxn modelId="{D7D00A81-5F35-4D3F-B1E9-43B9145B2C8D}" type="presParOf" srcId="{E54BCD1D-C549-46C3-B8D0-A4AF84F6D394}" destId="{C15530C7-0F22-43D4-8E08-E59DB94993E9}" srcOrd="1" destOrd="0" presId="urn:microsoft.com/office/officeart/2005/8/layout/vList4#8"/>
    <dgm:cxn modelId="{860913FF-4388-48A1-89BA-53548CD48A1F}" type="presParOf" srcId="{E54BCD1D-C549-46C3-B8D0-A4AF84F6D394}" destId="{80DF3806-A74E-47E9-8D30-F5E59BCDF9A2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001D02-783E-449F-8651-B75ED8863CE8}" type="doc">
      <dgm:prSet loTypeId="urn:microsoft.com/office/officeart/2005/8/layout/vList4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2EFC91-A673-40C7-A614-5E1964A8147E}">
      <dgm:prSet phldrT="[Text]"/>
      <dgm:spPr/>
      <dgm:t>
        <a:bodyPr/>
        <a:lstStyle/>
        <a:p>
          <a:r>
            <a:rPr lang="en-IN" dirty="0"/>
            <a:t>Exposure on different Industry verticals</a:t>
          </a:r>
          <a:endParaRPr lang="en-US" dirty="0"/>
        </a:p>
      </dgm:t>
    </dgm:pt>
    <dgm:pt modelId="{352B49F1-1EED-4E49-B8DD-AACC9506CB0B}" type="parTrans" cxnId="{1CC4F4DB-0A8C-40AA-A31A-D99F8688D2B5}">
      <dgm:prSet/>
      <dgm:spPr/>
      <dgm:t>
        <a:bodyPr/>
        <a:lstStyle/>
        <a:p>
          <a:endParaRPr lang="en-US"/>
        </a:p>
      </dgm:t>
    </dgm:pt>
    <dgm:pt modelId="{11681669-D18B-4A33-ABD1-314B1865BEEF}" type="sibTrans" cxnId="{1CC4F4DB-0A8C-40AA-A31A-D99F8688D2B5}">
      <dgm:prSet/>
      <dgm:spPr/>
      <dgm:t>
        <a:bodyPr/>
        <a:lstStyle/>
        <a:p>
          <a:endParaRPr lang="en-US"/>
        </a:p>
      </dgm:t>
    </dgm:pt>
    <dgm:pt modelId="{B4BC8BD2-5808-490A-8526-CC54550E4341}" type="pres">
      <dgm:prSet presAssocID="{FA001D02-783E-449F-8651-B75ED8863CE8}" presName="linear" presStyleCnt="0">
        <dgm:presLayoutVars>
          <dgm:dir/>
          <dgm:resizeHandles val="exact"/>
        </dgm:presLayoutVars>
      </dgm:prSet>
      <dgm:spPr/>
    </dgm:pt>
    <dgm:pt modelId="{E54BCD1D-C549-46C3-B8D0-A4AF84F6D394}" type="pres">
      <dgm:prSet presAssocID="{3C2EFC91-A673-40C7-A614-5E1964A8147E}" presName="comp" presStyleCnt="0"/>
      <dgm:spPr/>
    </dgm:pt>
    <dgm:pt modelId="{3EBA6428-F2F2-4EE3-AC61-C42447FADA62}" type="pres">
      <dgm:prSet presAssocID="{3C2EFC91-A673-40C7-A614-5E1964A8147E}" presName="box" presStyleLbl="node1" presStyleIdx="0" presStyleCnt="1"/>
      <dgm:spPr/>
    </dgm:pt>
    <dgm:pt modelId="{C15530C7-0F22-43D4-8E08-E59DB94993E9}" type="pres">
      <dgm:prSet presAssocID="{3C2EFC91-A673-40C7-A614-5E1964A8147E}" presName="img" presStyleLbl="fgImgPlace1" presStyleIdx="0" presStyleCnt="1" custScaleX="38656" custScaleY="125000" custLinFactNeighborX="-168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DF3806-A74E-47E9-8D30-F5E59BCDF9A2}" type="pres">
      <dgm:prSet presAssocID="{3C2EFC91-A673-40C7-A614-5E1964A8147E}" presName="text" presStyleLbl="node1" presStyleIdx="0" presStyleCnt="1">
        <dgm:presLayoutVars>
          <dgm:bulletEnabled val="1"/>
        </dgm:presLayoutVars>
      </dgm:prSet>
      <dgm:spPr/>
    </dgm:pt>
  </dgm:ptLst>
  <dgm:cxnLst>
    <dgm:cxn modelId="{44D75A32-62DF-4DA4-A01E-0E21D39D6A23}" type="presOf" srcId="{3C2EFC91-A673-40C7-A614-5E1964A8147E}" destId="{3EBA6428-F2F2-4EE3-AC61-C42447FADA62}" srcOrd="0" destOrd="0" presId="urn:microsoft.com/office/officeart/2005/8/layout/vList4#8"/>
    <dgm:cxn modelId="{7D2C5738-1E9B-45C5-9E90-8B73001BD47B}" type="presOf" srcId="{3C2EFC91-A673-40C7-A614-5E1964A8147E}" destId="{80DF3806-A74E-47E9-8D30-F5E59BCDF9A2}" srcOrd="1" destOrd="0" presId="urn:microsoft.com/office/officeart/2005/8/layout/vList4#8"/>
    <dgm:cxn modelId="{63A8AD50-12C3-420D-BC0B-0317CB783B15}" type="presOf" srcId="{FA001D02-783E-449F-8651-B75ED8863CE8}" destId="{B4BC8BD2-5808-490A-8526-CC54550E4341}" srcOrd="0" destOrd="0" presId="urn:microsoft.com/office/officeart/2005/8/layout/vList4#8"/>
    <dgm:cxn modelId="{1CC4F4DB-0A8C-40AA-A31A-D99F8688D2B5}" srcId="{FA001D02-783E-449F-8651-B75ED8863CE8}" destId="{3C2EFC91-A673-40C7-A614-5E1964A8147E}" srcOrd="0" destOrd="0" parTransId="{352B49F1-1EED-4E49-B8DD-AACC9506CB0B}" sibTransId="{11681669-D18B-4A33-ABD1-314B1865BEEF}"/>
    <dgm:cxn modelId="{91747782-5A4C-4C69-97F7-A5757BB59A48}" type="presParOf" srcId="{B4BC8BD2-5808-490A-8526-CC54550E4341}" destId="{E54BCD1D-C549-46C3-B8D0-A4AF84F6D394}" srcOrd="0" destOrd="0" presId="urn:microsoft.com/office/officeart/2005/8/layout/vList4#8"/>
    <dgm:cxn modelId="{55D3E389-C70D-4143-B1C6-104F6CFDC6AC}" type="presParOf" srcId="{E54BCD1D-C549-46C3-B8D0-A4AF84F6D394}" destId="{3EBA6428-F2F2-4EE3-AC61-C42447FADA62}" srcOrd="0" destOrd="0" presId="urn:microsoft.com/office/officeart/2005/8/layout/vList4#8"/>
    <dgm:cxn modelId="{DB4AA756-3C4C-47DA-AE3F-8AF7C9642856}" type="presParOf" srcId="{E54BCD1D-C549-46C3-B8D0-A4AF84F6D394}" destId="{C15530C7-0F22-43D4-8E08-E59DB94993E9}" srcOrd="1" destOrd="0" presId="urn:microsoft.com/office/officeart/2005/8/layout/vList4#8"/>
    <dgm:cxn modelId="{21F07AD5-E0DE-424C-885D-BC49D18181AE}" type="presParOf" srcId="{E54BCD1D-C549-46C3-B8D0-A4AF84F6D394}" destId="{80DF3806-A74E-47E9-8D30-F5E59BCDF9A2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6428-F2F2-4EE3-AC61-C42447FADA62}">
      <dsp:nvSpPr>
        <dsp:cNvPr id="0" name=""/>
        <dsp:cNvSpPr/>
      </dsp:nvSpPr>
      <dsp:spPr>
        <a:xfrm>
          <a:off x="0" y="0"/>
          <a:ext cx="8568952" cy="360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Agenda</a:t>
          </a:r>
        </a:p>
      </dsp:txBody>
      <dsp:txXfrm>
        <a:off x="1749794" y="0"/>
        <a:ext cx="6819157" cy="360040"/>
      </dsp:txXfrm>
    </dsp:sp>
    <dsp:sp modelId="{C15530C7-0F22-43D4-8E08-E59DB94993E9}">
      <dsp:nvSpPr>
        <dsp:cNvPr id="0" name=""/>
        <dsp:cNvSpPr/>
      </dsp:nvSpPr>
      <dsp:spPr>
        <a:xfrm>
          <a:off x="129611" y="0"/>
          <a:ext cx="950502" cy="360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241B8-04DA-40A7-8364-C082DC84EFE1}">
      <dsp:nvSpPr>
        <dsp:cNvPr id="0" name=""/>
        <dsp:cNvSpPr/>
      </dsp:nvSpPr>
      <dsp:spPr>
        <a:xfrm>
          <a:off x="1918" y="0"/>
          <a:ext cx="2011188" cy="2448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Oil and Gas, </a:t>
          </a:r>
          <a:r>
            <a:rPr lang="en-IN" sz="2300" kern="1200" dirty="0" err="1"/>
            <a:t>Piepline</a:t>
          </a:r>
          <a:endParaRPr lang="en-US" sz="2300" kern="1200" dirty="0"/>
        </a:p>
      </dsp:txBody>
      <dsp:txXfrm>
        <a:off x="1918" y="979546"/>
        <a:ext cx="2011188" cy="979546"/>
      </dsp:txXfrm>
    </dsp:sp>
    <dsp:sp modelId="{B2980B81-67D4-4C7E-9E2C-60E3296907BA}">
      <dsp:nvSpPr>
        <dsp:cNvPr id="0" name=""/>
        <dsp:cNvSpPr/>
      </dsp:nvSpPr>
      <dsp:spPr>
        <a:xfrm>
          <a:off x="599776" y="146932"/>
          <a:ext cx="815472" cy="8154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1ACF11A-25CB-4F61-9062-4A06336BD7F0}">
      <dsp:nvSpPr>
        <dsp:cNvPr id="0" name=""/>
        <dsp:cNvSpPr/>
      </dsp:nvSpPr>
      <dsp:spPr>
        <a:xfrm>
          <a:off x="2073443" y="0"/>
          <a:ext cx="2011188" cy="2448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Power Sector</a:t>
          </a:r>
          <a:endParaRPr lang="en-US" sz="2300" kern="1200" dirty="0"/>
        </a:p>
      </dsp:txBody>
      <dsp:txXfrm>
        <a:off x="2073443" y="979546"/>
        <a:ext cx="2011188" cy="979546"/>
      </dsp:txXfrm>
    </dsp:sp>
    <dsp:sp modelId="{F9E82C90-93AE-4DC8-A7A7-34F0E5E7C64E}">
      <dsp:nvSpPr>
        <dsp:cNvPr id="0" name=""/>
        <dsp:cNvSpPr/>
      </dsp:nvSpPr>
      <dsp:spPr>
        <a:xfrm>
          <a:off x="2671301" y="146932"/>
          <a:ext cx="815472" cy="8154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C6FC91-E7BE-4419-BB67-13CEBFD58875}">
      <dsp:nvSpPr>
        <dsp:cNvPr id="0" name=""/>
        <dsp:cNvSpPr/>
      </dsp:nvSpPr>
      <dsp:spPr>
        <a:xfrm>
          <a:off x="4144967" y="0"/>
          <a:ext cx="2011188" cy="2448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Water and Waste Water</a:t>
          </a:r>
          <a:endParaRPr lang="en-US" sz="2300" kern="1200" dirty="0"/>
        </a:p>
      </dsp:txBody>
      <dsp:txXfrm>
        <a:off x="4144967" y="979546"/>
        <a:ext cx="2011188" cy="979546"/>
      </dsp:txXfrm>
    </dsp:sp>
    <dsp:sp modelId="{F57E4EDC-EF4F-4E32-8737-5D2DE53648B9}">
      <dsp:nvSpPr>
        <dsp:cNvPr id="0" name=""/>
        <dsp:cNvSpPr/>
      </dsp:nvSpPr>
      <dsp:spPr>
        <a:xfrm>
          <a:off x="4742825" y="146932"/>
          <a:ext cx="815472" cy="8154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ECEBD75-E462-440F-ABB3-F8F3B039DAC6}">
      <dsp:nvSpPr>
        <dsp:cNvPr id="0" name=""/>
        <dsp:cNvSpPr/>
      </dsp:nvSpPr>
      <dsp:spPr>
        <a:xfrm>
          <a:off x="6216492" y="0"/>
          <a:ext cx="2011188" cy="2448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Chemical</a:t>
          </a:r>
          <a:endParaRPr lang="en-US" sz="2300" kern="1200" dirty="0"/>
        </a:p>
      </dsp:txBody>
      <dsp:txXfrm>
        <a:off x="6216492" y="979546"/>
        <a:ext cx="2011188" cy="979546"/>
      </dsp:txXfrm>
    </dsp:sp>
    <dsp:sp modelId="{FE0A6923-1014-4F46-A1E2-9FBFF253A9FC}">
      <dsp:nvSpPr>
        <dsp:cNvPr id="0" name=""/>
        <dsp:cNvSpPr/>
      </dsp:nvSpPr>
      <dsp:spPr>
        <a:xfrm>
          <a:off x="6814350" y="146932"/>
          <a:ext cx="815472" cy="8154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05BF24-ADA3-44AE-A2F8-B8EE5240020A}">
      <dsp:nvSpPr>
        <dsp:cNvPr id="0" name=""/>
        <dsp:cNvSpPr/>
      </dsp:nvSpPr>
      <dsp:spPr>
        <a:xfrm>
          <a:off x="329183" y="1959093"/>
          <a:ext cx="7571232" cy="36733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241B8-04DA-40A7-8364-C082DC84EFE1}">
      <dsp:nvSpPr>
        <dsp:cNvPr id="0" name=""/>
        <dsp:cNvSpPr/>
      </dsp:nvSpPr>
      <dsp:spPr>
        <a:xfrm>
          <a:off x="0" y="0"/>
          <a:ext cx="2011188" cy="2448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Food and FMCG</a:t>
          </a:r>
          <a:endParaRPr lang="en-US" sz="1800" kern="1200" dirty="0"/>
        </a:p>
      </dsp:txBody>
      <dsp:txXfrm>
        <a:off x="0" y="979546"/>
        <a:ext cx="2011188" cy="979546"/>
      </dsp:txXfrm>
    </dsp:sp>
    <dsp:sp modelId="{B2980B81-67D4-4C7E-9E2C-60E3296907BA}">
      <dsp:nvSpPr>
        <dsp:cNvPr id="0" name=""/>
        <dsp:cNvSpPr/>
      </dsp:nvSpPr>
      <dsp:spPr>
        <a:xfrm>
          <a:off x="599776" y="146932"/>
          <a:ext cx="815472" cy="8154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1ACF11A-25CB-4F61-9062-4A06336BD7F0}">
      <dsp:nvSpPr>
        <dsp:cNvPr id="0" name=""/>
        <dsp:cNvSpPr/>
      </dsp:nvSpPr>
      <dsp:spPr>
        <a:xfrm>
          <a:off x="2073443" y="0"/>
          <a:ext cx="2011188" cy="2448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Metals</a:t>
          </a:r>
          <a:endParaRPr lang="en-US" sz="1800" kern="1200" dirty="0"/>
        </a:p>
      </dsp:txBody>
      <dsp:txXfrm>
        <a:off x="2073443" y="979546"/>
        <a:ext cx="2011188" cy="979546"/>
      </dsp:txXfrm>
    </dsp:sp>
    <dsp:sp modelId="{F9E82C90-93AE-4DC8-A7A7-34F0E5E7C64E}">
      <dsp:nvSpPr>
        <dsp:cNvPr id="0" name=""/>
        <dsp:cNvSpPr/>
      </dsp:nvSpPr>
      <dsp:spPr>
        <a:xfrm>
          <a:off x="2671301" y="146932"/>
          <a:ext cx="815472" cy="8154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C6FC91-E7BE-4419-BB67-13CEBFD58875}">
      <dsp:nvSpPr>
        <dsp:cNvPr id="0" name=""/>
        <dsp:cNvSpPr/>
      </dsp:nvSpPr>
      <dsp:spPr>
        <a:xfrm>
          <a:off x="4144967" y="0"/>
          <a:ext cx="2011188" cy="2448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Manufacturing</a:t>
          </a:r>
          <a:endParaRPr lang="en-US" sz="1800" kern="1200" dirty="0"/>
        </a:p>
      </dsp:txBody>
      <dsp:txXfrm>
        <a:off x="4144967" y="979546"/>
        <a:ext cx="2011188" cy="979546"/>
      </dsp:txXfrm>
    </dsp:sp>
    <dsp:sp modelId="{F57E4EDC-EF4F-4E32-8737-5D2DE53648B9}">
      <dsp:nvSpPr>
        <dsp:cNvPr id="0" name=""/>
        <dsp:cNvSpPr/>
      </dsp:nvSpPr>
      <dsp:spPr>
        <a:xfrm>
          <a:off x="4742825" y="146932"/>
          <a:ext cx="815472" cy="81547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ECEBD75-E462-440F-ABB3-F8F3B039DAC6}">
      <dsp:nvSpPr>
        <dsp:cNvPr id="0" name=""/>
        <dsp:cNvSpPr/>
      </dsp:nvSpPr>
      <dsp:spPr>
        <a:xfrm>
          <a:off x="6216492" y="0"/>
          <a:ext cx="2011188" cy="2448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Utilities and Terminal Automation</a:t>
          </a:r>
          <a:endParaRPr lang="en-US" sz="1800" kern="1200" dirty="0"/>
        </a:p>
      </dsp:txBody>
      <dsp:txXfrm>
        <a:off x="6216492" y="979546"/>
        <a:ext cx="2011188" cy="979546"/>
      </dsp:txXfrm>
    </dsp:sp>
    <dsp:sp modelId="{FE0A6923-1014-4F46-A1E2-9FBFF253A9FC}">
      <dsp:nvSpPr>
        <dsp:cNvPr id="0" name=""/>
        <dsp:cNvSpPr/>
      </dsp:nvSpPr>
      <dsp:spPr>
        <a:xfrm>
          <a:off x="6814350" y="146932"/>
          <a:ext cx="815472" cy="8154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05BF24-ADA3-44AE-A2F8-B8EE5240020A}">
      <dsp:nvSpPr>
        <dsp:cNvPr id="0" name=""/>
        <dsp:cNvSpPr/>
      </dsp:nvSpPr>
      <dsp:spPr>
        <a:xfrm>
          <a:off x="329183" y="1959093"/>
          <a:ext cx="7571232" cy="36733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6428-F2F2-4EE3-AC61-C42447FADA62}">
      <dsp:nvSpPr>
        <dsp:cNvPr id="0" name=""/>
        <dsp:cNvSpPr/>
      </dsp:nvSpPr>
      <dsp:spPr>
        <a:xfrm>
          <a:off x="0" y="0"/>
          <a:ext cx="8568952" cy="360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Project Experience</a:t>
          </a:r>
          <a:endParaRPr lang="en-US" sz="1700" kern="1200" dirty="0"/>
        </a:p>
      </dsp:txBody>
      <dsp:txXfrm>
        <a:off x="1749794" y="0"/>
        <a:ext cx="6819157" cy="360040"/>
      </dsp:txXfrm>
    </dsp:sp>
    <dsp:sp modelId="{C15530C7-0F22-43D4-8E08-E59DB94993E9}">
      <dsp:nvSpPr>
        <dsp:cNvPr id="0" name=""/>
        <dsp:cNvSpPr/>
      </dsp:nvSpPr>
      <dsp:spPr>
        <a:xfrm>
          <a:off x="273621" y="0"/>
          <a:ext cx="662482" cy="360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7B577-5CD3-446C-9FD3-B26E9F7D8BB4}">
      <dsp:nvSpPr>
        <dsp:cNvPr id="0" name=""/>
        <dsp:cNvSpPr/>
      </dsp:nvSpPr>
      <dsp:spPr>
        <a:xfrm>
          <a:off x="0" y="4688919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1197D-2558-42DC-9492-08E8812DEE2C}">
      <dsp:nvSpPr>
        <dsp:cNvPr id="0" name=""/>
        <dsp:cNvSpPr/>
      </dsp:nvSpPr>
      <dsp:spPr>
        <a:xfrm>
          <a:off x="0" y="3605812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A602C-762C-4500-A9D4-B1EE890E5645}">
      <dsp:nvSpPr>
        <dsp:cNvPr id="0" name=""/>
        <dsp:cNvSpPr/>
      </dsp:nvSpPr>
      <dsp:spPr>
        <a:xfrm>
          <a:off x="0" y="2522705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C4833-FA79-4E46-A920-CE935B78FD4D}">
      <dsp:nvSpPr>
        <dsp:cNvPr id="0" name=""/>
        <dsp:cNvSpPr/>
      </dsp:nvSpPr>
      <dsp:spPr>
        <a:xfrm>
          <a:off x="0" y="1439598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52089-CF4E-479B-8337-8E8ABA54B549}">
      <dsp:nvSpPr>
        <dsp:cNvPr id="0" name=""/>
        <dsp:cNvSpPr/>
      </dsp:nvSpPr>
      <dsp:spPr>
        <a:xfrm>
          <a:off x="0" y="356492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49EE2-06A5-4B2D-B304-8BB77D166CB6}">
      <dsp:nvSpPr>
        <dsp:cNvPr id="0" name=""/>
        <dsp:cNvSpPr/>
      </dsp:nvSpPr>
      <dsp:spPr>
        <a:xfrm>
          <a:off x="2096872" y="1409"/>
          <a:ext cx="5968023" cy="355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Colgate India (50K Tag)</a:t>
          </a:r>
          <a:endParaRPr lang="en-US" sz="1900" kern="1200" dirty="0"/>
        </a:p>
      </dsp:txBody>
      <dsp:txXfrm>
        <a:off x="2096872" y="1409"/>
        <a:ext cx="5968023" cy="355082"/>
      </dsp:txXfrm>
    </dsp:sp>
    <dsp:sp modelId="{6ACA754E-B7FF-4247-AF43-63347B1F7DDD}">
      <dsp:nvSpPr>
        <dsp:cNvPr id="0" name=""/>
        <dsp:cNvSpPr/>
      </dsp:nvSpPr>
      <dsp:spPr>
        <a:xfrm>
          <a:off x="0" y="1409"/>
          <a:ext cx="2096872" cy="355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Food</a:t>
          </a:r>
          <a:endParaRPr lang="en-US" sz="1900" kern="1200" dirty="0"/>
        </a:p>
      </dsp:txBody>
      <dsp:txXfrm>
        <a:off x="17337" y="18746"/>
        <a:ext cx="2062198" cy="337745"/>
      </dsp:txXfrm>
    </dsp:sp>
    <dsp:sp modelId="{9F910416-12C2-4AB3-BF16-DC9F2B86CED5}">
      <dsp:nvSpPr>
        <dsp:cNvPr id="0" name=""/>
        <dsp:cNvSpPr/>
      </dsp:nvSpPr>
      <dsp:spPr>
        <a:xfrm>
          <a:off x="0" y="356492"/>
          <a:ext cx="8064896" cy="71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Wonderware System Platform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InBatch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MES</a:t>
          </a:r>
          <a:endParaRPr lang="en-US" sz="1400" kern="1200" dirty="0"/>
        </a:p>
      </dsp:txBody>
      <dsp:txXfrm>
        <a:off x="0" y="356492"/>
        <a:ext cx="8064896" cy="710270"/>
      </dsp:txXfrm>
    </dsp:sp>
    <dsp:sp modelId="{280F9BC4-5A84-43F5-B6E5-C3954BC30A2F}">
      <dsp:nvSpPr>
        <dsp:cNvPr id="0" name=""/>
        <dsp:cNvSpPr/>
      </dsp:nvSpPr>
      <dsp:spPr>
        <a:xfrm>
          <a:off x="2096872" y="1084516"/>
          <a:ext cx="5968023" cy="355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Reliance Petroleum (1 M Tag)</a:t>
          </a:r>
          <a:endParaRPr lang="en-US" sz="1900" kern="1200" dirty="0"/>
        </a:p>
      </dsp:txBody>
      <dsp:txXfrm>
        <a:off x="2096872" y="1084516"/>
        <a:ext cx="5968023" cy="355082"/>
      </dsp:txXfrm>
    </dsp:sp>
    <dsp:sp modelId="{CE95F57E-5DFA-4164-9282-092BB83F0DA8}">
      <dsp:nvSpPr>
        <dsp:cNvPr id="0" name=""/>
        <dsp:cNvSpPr/>
      </dsp:nvSpPr>
      <dsp:spPr>
        <a:xfrm>
          <a:off x="0" y="1084516"/>
          <a:ext cx="2096872" cy="355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Oil &amp; Gas</a:t>
          </a:r>
          <a:endParaRPr lang="en-US" sz="1900" kern="1200" dirty="0"/>
        </a:p>
      </dsp:txBody>
      <dsp:txXfrm>
        <a:off x="17337" y="1101853"/>
        <a:ext cx="2062198" cy="337745"/>
      </dsp:txXfrm>
    </dsp:sp>
    <dsp:sp modelId="{D24CC1AF-7AC1-4296-9D29-A579A40A3D0E}">
      <dsp:nvSpPr>
        <dsp:cNvPr id="0" name=""/>
        <dsp:cNvSpPr/>
      </dsp:nvSpPr>
      <dsp:spPr>
        <a:xfrm>
          <a:off x="0" y="1439598"/>
          <a:ext cx="8064896" cy="71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Fire and Gas SCADA with 12 Redundant server pair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More than 120 InTouch/System Platform/ Historian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Utilities</a:t>
          </a:r>
          <a:endParaRPr lang="en-US" sz="1400" kern="1200" dirty="0"/>
        </a:p>
      </dsp:txBody>
      <dsp:txXfrm>
        <a:off x="0" y="1439598"/>
        <a:ext cx="8064896" cy="710270"/>
      </dsp:txXfrm>
    </dsp:sp>
    <dsp:sp modelId="{AAC7784F-571A-4580-92FA-FB619D3A1E2E}">
      <dsp:nvSpPr>
        <dsp:cNvPr id="0" name=""/>
        <dsp:cNvSpPr/>
      </dsp:nvSpPr>
      <dsp:spPr>
        <a:xfrm>
          <a:off x="2096872" y="2167623"/>
          <a:ext cx="5968023" cy="355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Gujarat State Fertilizers (5K Tag)</a:t>
          </a:r>
          <a:endParaRPr lang="en-US" sz="1900" kern="1200" dirty="0"/>
        </a:p>
      </dsp:txBody>
      <dsp:txXfrm>
        <a:off x="2096872" y="2167623"/>
        <a:ext cx="5968023" cy="355082"/>
      </dsp:txXfrm>
    </dsp:sp>
    <dsp:sp modelId="{95697AC1-BDE9-409E-8D56-A0B9E3DADCB7}">
      <dsp:nvSpPr>
        <dsp:cNvPr id="0" name=""/>
        <dsp:cNvSpPr/>
      </dsp:nvSpPr>
      <dsp:spPr>
        <a:xfrm>
          <a:off x="0" y="2167623"/>
          <a:ext cx="2096872" cy="355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 err="1"/>
            <a:t>Mfg</a:t>
          </a:r>
          <a:endParaRPr lang="en-US" sz="1900" kern="1200" dirty="0"/>
        </a:p>
      </dsp:txBody>
      <dsp:txXfrm>
        <a:off x="17337" y="2184960"/>
        <a:ext cx="2062198" cy="337745"/>
      </dsp:txXfrm>
    </dsp:sp>
    <dsp:sp modelId="{A6791201-046E-428B-9FFF-2B0F194B1227}">
      <dsp:nvSpPr>
        <dsp:cNvPr id="0" name=""/>
        <dsp:cNvSpPr/>
      </dsp:nvSpPr>
      <dsp:spPr>
        <a:xfrm>
          <a:off x="0" y="2522705"/>
          <a:ext cx="8064896" cy="71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Data centralization and Utilities Management SCADA, collecting data from 129 geographical locations.</a:t>
          </a:r>
          <a:endParaRPr lang="en-US" sz="1400" kern="1200" dirty="0"/>
        </a:p>
      </dsp:txBody>
      <dsp:txXfrm>
        <a:off x="0" y="2522705"/>
        <a:ext cx="8064896" cy="710270"/>
      </dsp:txXfrm>
    </dsp:sp>
    <dsp:sp modelId="{322E93E4-A98F-4A51-BC70-47CCD63FDE4B}">
      <dsp:nvSpPr>
        <dsp:cNvPr id="0" name=""/>
        <dsp:cNvSpPr/>
      </dsp:nvSpPr>
      <dsp:spPr>
        <a:xfrm>
          <a:off x="2096872" y="3250730"/>
          <a:ext cx="5968023" cy="355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Indian Oil Corporation (25K Tag)</a:t>
          </a:r>
          <a:endParaRPr lang="en-US" sz="1900" kern="1200" dirty="0"/>
        </a:p>
      </dsp:txBody>
      <dsp:txXfrm>
        <a:off x="2096872" y="3250730"/>
        <a:ext cx="5968023" cy="355082"/>
      </dsp:txXfrm>
    </dsp:sp>
    <dsp:sp modelId="{0035E65D-CBE4-49A3-BBE6-1A759D407154}">
      <dsp:nvSpPr>
        <dsp:cNvPr id="0" name=""/>
        <dsp:cNvSpPr/>
      </dsp:nvSpPr>
      <dsp:spPr>
        <a:xfrm>
          <a:off x="0" y="3250730"/>
          <a:ext cx="2096872" cy="355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TAS</a:t>
          </a:r>
          <a:endParaRPr lang="en-US" sz="1900" kern="1200" dirty="0"/>
        </a:p>
      </dsp:txBody>
      <dsp:txXfrm>
        <a:off x="17337" y="3268067"/>
        <a:ext cx="2062198" cy="337745"/>
      </dsp:txXfrm>
    </dsp:sp>
    <dsp:sp modelId="{452EB0F3-5534-44AD-AC29-B06D062CC0EB}">
      <dsp:nvSpPr>
        <dsp:cNvPr id="0" name=""/>
        <dsp:cNvSpPr/>
      </dsp:nvSpPr>
      <dsp:spPr>
        <a:xfrm>
          <a:off x="0" y="3605812"/>
          <a:ext cx="8064896" cy="71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Terminal Automaton System with System Platform and Historian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Custom driver development, Integrated with batch Management System</a:t>
          </a:r>
          <a:endParaRPr lang="en-US" sz="1400" kern="1200" dirty="0"/>
        </a:p>
      </dsp:txBody>
      <dsp:txXfrm>
        <a:off x="0" y="3605812"/>
        <a:ext cx="8064896" cy="710270"/>
      </dsp:txXfrm>
    </dsp:sp>
    <dsp:sp modelId="{ADDF6194-96A6-427C-8CEE-B0DDD0715016}">
      <dsp:nvSpPr>
        <dsp:cNvPr id="0" name=""/>
        <dsp:cNvSpPr/>
      </dsp:nvSpPr>
      <dsp:spPr>
        <a:xfrm>
          <a:off x="2096872" y="4333837"/>
          <a:ext cx="5968023" cy="355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 err="1"/>
            <a:t>Lanco</a:t>
          </a:r>
          <a:r>
            <a:rPr lang="en-IN" sz="1900" kern="1200" dirty="0"/>
            <a:t> Power (5K Tag)</a:t>
          </a:r>
          <a:endParaRPr lang="en-US" sz="1900" kern="1200" dirty="0"/>
        </a:p>
      </dsp:txBody>
      <dsp:txXfrm>
        <a:off x="2096872" y="4333837"/>
        <a:ext cx="5968023" cy="355082"/>
      </dsp:txXfrm>
    </dsp:sp>
    <dsp:sp modelId="{C0AF4675-D66C-40A5-9245-DC286A9842A1}">
      <dsp:nvSpPr>
        <dsp:cNvPr id="0" name=""/>
        <dsp:cNvSpPr/>
      </dsp:nvSpPr>
      <dsp:spPr>
        <a:xfrm>
          <a:off x="0" y="4333837"/>
          <a:ext cx="2096872" cy="35508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Power</a:t>
          </a:r>
          <a:endParaRPr lang="en-US" sz="1900" kern="1200" dirty="0"/>
        </a:p>
      </dsp:txBody>
      <dsp:txXfrm>
        <a:off x="17337" y="4351174"/>
        <a:ext cx="2062198" cy="337745"/>
      </dsp:txXfrm>
    </dsp:sp>
    <dsp:sp modelId="{366D45F1-6924-4641-BEF6-6486BBBD48C7}">
      <dsp:nvSpPr>
        <dsp:cNvPr id="0" name=""/>
        <dsp:cNvSpPr/>
      </dsp:nvSpPr>
      <dsp:spPr>
        <a:xfrm>
          <a:off x="0" y="4688919"/>
          <a:ext cx="8064896" cy="71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Data Centralization – Historian. Collecting data from 4 power plants to head office.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kern="1200" dirty="0"/>
            <a:t>Information portal, Dashboards and reporting.</a:t>
          </a:r>
          <a:endParaRPr lang="en-US" sz="1400" kern="1200" dirty="0"/>
        </a:p>
      </dsp:txBody>
      <dsp:txXfrm>
        <a:off x="0" y="4688919"/>
        <a:ext cx="8064896" cy="7102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6428-F2F2-4EE3-AC61-C42447FADA62}">
      <dsp:nvSpPr>
        <dsp:cNvPr id="0" name=""/>
        <dsp:cNvSpPr/>
      </dsp:nvSpPr>
      <dsp:spPr>
        <a:xfrm>
          <a:off x="0" y="0"/>
          <a:ext cx="8568952" cy="360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Consulting and Audits…</a:t>
          </a:r>
          <a:endParaRPr lang="en-US" sz="1700" kern="1200" dirty="0"/>
        </a:p>
      </dsp:txBody>
      <dsp:txXfrm>
        <a:off x="1749794" y="0"/>
        <a:ext cx="6819157" cy="360040"/>
      </dsp:txXfrm>
    </dsp:sp>
    <dsp:sp modelId="{C15530C7-0F22-43D4-8E08-E59DB94993E9}">
      <dsp:nvSpPr>
        <dsp:cNvPr id="0" name=""/>
        <dsp:cNvSpPr/>
      </dsp:nvSpPr>
      <dsp:spPr>
        <a:xfrm>
          <a:off x="273621" y="0"/>
          <a:ext cx="662482" cy="360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1197D-2558-42DC-9492-08E8812DEE2C}">
      <dsp:nvSpPr>
        <dsp:cNvPr id="0" name=""/>
        <dsp:cNvSpPr/>
      </dsp:nvSpPr>
      <dsp:spPr>
        <a:xfrm>
          <a:off x="0" y="4510923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A602C-762C-4500-A9D4-B1EE890E5645}">
      <dsp:nvSpPr>
        <dsp:cNvPr id="0" name=""/>
        <dsp:cNvSpPr/>
      </dsp:nvSpPr>
      <dsp:spPr>
        <a:xfrm>
          <a:off x="0" y="3155699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CC4833-FA79-4E46-A920-CE935B78FD4D}">
      <dsp:nvSpPr>
        <dsp:cNvPr id="0" name=""/>
        <dsp:cNvSpPr/>
      </dsp:nvSpPr>
      <dsp:spPr>
        <a:xfrm>
          <a:off x="0" y="1800475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52089-CF4E-479B-8337-8E8ABA54B549}">
      <dsp:nvSpPr>
        <dsp:cNvPr id="0" name=""/>
        <dsp:cNvSpPr/>
      </dsp:nvSpPr>
      <dsp:spPr>
        <a:xfrm>
          <a:off x="0" y="445251"/>
          <a:ext cx="80648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49EE2-06A5-4B2D-B304-8BB77D166CB6}">
      <dsp:nvSpPr>
        <dsp:cNvPr id="0" name=""/>
        <dsp:cNvSpPr/>
      </dsp:nvSpPr>
      <dsp:spPr>
        <a:xfrm>
          <a:off x="2096872" y="959"/>
          <a:ext cx="5968023" cy="44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Nestle India Limited</a:t>
          </a:r>
          <a:endParaRPr lang="en-US" sz="2100" kern="1200" dirty="0"/>
        </a:p>
      </dsp:txBody>
      <dsp:txXfrm>
        <a:off x="2096872" y="959"/>
        <a:ext cx="5968023" cy="444292"/>
      </dsp:txXfrm>
    </dsp:sp>
    <dsp:sp modelId="{6ACA754E-B7FF-4247-AF43-63347B1F7DDD}">
      <dsp:nvSpPr>
        <dsp:cNvPr id="0" name=""/>
        <dsp:cNvSpPr/>
      </dsp:nvSpPr>
      <dsp:spPr>
        <a:xfrm>
          <a:off x="0" y="959"/>
          <a:ext cx="2096872" cy="4442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Food</a:t>
          </a:r>
          <a:endParaRPr lang="en-US" sz="2400" kern="1200" dirty="0"/>
        </a:p>
      </dsp:txBody>
      <dsp:txXfrm>
        <a:off x="21692" y="22651"/>
        <a:ext cx="2053488" cy="422600"/>
      </dsp:txXfrm>
    </dsp:sp>
    <dsp:sp modelId="{9F910416-12C2-4AB3-BF16-DC9F2B86CED5}">
      <dsp:nvSpPr>
        <dsp:cNvPr id="0" name=""/>
        <dsp:cNvSpPr/>
      </dsp:nvSpPr>
      <dsp:spPr>
        <a:xfrm>
          <a:off x="0" y="445251"/>
          <a:ext cx="8064896" cy="88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Audit of Network systems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Audit of Wonderware Applications and communications</a:t>
          </a:r>
        </a:p>
      </dsp:txBody>
      <dsp:txXfrm>
        <a:off x="0" y="445251"/>
        <a:ext cx="8064896" cy="888717"/>
      </dsp:txXfrm>
    </dsp:sp>
    <dsp:sp modelId="{280F9BC4-5A84-43F5-B6E5-C3954BC30A2F}">
      <dsp:nvSpPr>
        <dsp:cNvPr id="0" name=""/>
        <dsp:cNvSpPr/>
      </dsp:nvSpPr>
      <dsp:spPr>
        <a:xfrm>
          <a:off x="2096872" y="1356183"/>
          <a:ext cx="5968023" cy="44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Reliance Industries F&amp;G system (Part of Project)</a:t>
          </a:r>
          <a:endParaRPr lang="en-US" sz="2100" kern="1200" dirty="0"/>
        </a:p>
      </dsp:txBody>
      <dsp:txXfrm>
        <a:off x="2096872" y="1356183"/>
        <a:ext cx="5968023" cy="444292"/>
      </dsp:txXfrm>
    </dsp:sp>
    <dsp:sp modelId="{CE95F57E-5DFA-4164-9282-092BB83F0DA8}">
      <dsp:nvSpPr>
        <dsp:cNvPr id="0" name=""/>
        <dsp:cNvSpPr/>
      </dsp:nvSpPr>
      <dsp:spPr>
        <a:xfrm>
          <a:off x="0" y="1356183"/>
          <a:ext cx="2096872" cy="4442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Oil &amp; Gas</a:t>
          </a:r>
          <a:endParaRPr lang="en-US" sz="2400" kern="1200" dirty="0"/>
        </a:p>
      </dsp:txBody>
      <dsp:txXfrm>
        <a:off x="21692" y="1377875"/>
        <a:ext cx="2053488" cy="422600"/>
      </dsp:txXfrm>
    </dsp:sp>
    <dsp:sp modelId="{D24CC1AF-7AC1-4296-9D29-A579A40A3D0E}">
      <dsp:nvSpPr>
        <dsp:cNvPr id="0" name=""/>
        <dsp:cNvSpPr/>
      </dsp:nvSpPr>
      <dsp:spPr>
        <a:xfrm>
          <a:off x="0" y="1800475"/>
          <a:ext cx="8064896" cy="88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Design and Engineering of Wonderware SCADA with 1 M devices, Network with more than 70 Redundant PLC,  150 Switches of redundant network.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Audit and Issue resolution for network communication and Server Loading.</a:t>
          </a:r>
        </a:p>
      </dsp:txBody>
      <dsp:txXfrm>
        <a:off x="0" y="1800475"/>
        <a:ext cx="8064896" cy="888717"/>
      </dsp:txXfrm>
    </dsp:sp>
    <dsp:sp modelId="{AAC7784F-571A-4580-92FA-FB619D3A1E2E}">
      <dsp:nvSpPr>
        <dsp:cNvPr id="0" name=""/>
        <dsp:cNvSpPr/>
      </dsp:nvSpPr>
      <dsp:spPr>
        <a:xfrm>
          <a:off x="2096872" y="2711407"/>
          <a:ext cx="5968023" cy="44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Colgate India (Part of project)</a:t>
          </a:r>
          <a:endParaRPr lang="en-US" sz="2100" kern="1200" dirty="0"/>
        </a:p>
      </dsp:txBody>
      <dsp:txXfrm>
        <a:off x="2096872" y="2711407"/>
        <a:ext cx="5968023" cy="444292"/>
      </dsp:txXfrm>
    </dsp:sp>
    <dsp:sp modelId="{95697AC1-BDE9-409E-8D56-A0B9E3DADCB7}">
      <dsp:nvSpPr>
        <dsp:cNvPr id="0" name=""/>
        <dsp:cNvSpPr/>
      </dsp:nvSpPr>
      <dsp:spPr>
        <a:xfrm>
          <a:off x="0" y="2711407"/>
          <a:ext cx="2096872" cy="4442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FMCG</a:t>
          </a:r>
          <a:endParaRPr lang="en-US" sz="2400" kern="1200" dirty="0"/>
        </a:p>
      </dsp:txBody>
      <dsp:txXfrm>
        <a:off x="21692" y="2733099"/>
        <a:ext cx="2053488" cy="422600"/>
      </dsp:txXfrm>
    </dsp:sp>
    <dsp:sp modelId="{A6791201-046E-428B-9FFF-2B0F194B1227}">
      <dsp:nvSpPr>
        <dsp:cNvPr id="0" name=""/>
        <dsp:cNvSpPr/>
      </dsp:nvSpPr>
      <dsp:spPr>
        <a:xfrm>
          <a:off x="0" y="3155699"/>
          <a:ext cx="8064896" cy="88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Design and implementation of Virtualization with 3 different networks, 2 physical server, 1 SAN etc.</a:t>
          </a:r>
          <a:endParaRPr lang="en-US" sz="1600" kern="1200" dirty="0"/>
        </a:p>
      </dsp:txBody>
      <dsp:txXfrm>
        <a:off x="0" y="3155699"/>
        <a:ext cx="8064896" cy="888717"/>
      </dsp:txXfrm>
    </dsp:sp>
    <dsp:sp modelId="{322E93E4-A98F-4A51-BC70-47CCD63FDE4B}">
      <dsp:nvSpPr>
        <dsp:cNvPr id="0" name=""/>
        <dsp:cNvSpPr/>
      </dsp:nvSpPr>
      <dsp:spPr>
        <a:xfrm>
          <a:off x="2096872" y="4066631"/>
          <a:ext cx="5968023" cy="444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Indian Oil Corporation (Part of Project)</a:t>
          </a:r>
          <a:endParaRPr lang="en-US" sz="2100" kern="1200" dirty="0"/>
        </a:p>
      </dsp:txBody>
      <dsp:txXfrm>
        <a:off x="2096872" y="4066631"/>
        <a:ext cx="5968023" cy="444292"/>
      </dsp:txXfrm>
    </dsp:sp>
    <dsp:sp modelId="{0035E65D-CBE4-49A3-BBE6-1A759D407154}">
      <dsp:nvSpPr>
        <dsp:cNvPr id="0" name=""/>
        <dsp:cNvSpPr/>
      </dsp:nvSpPr>
      <dsp:spPr>
        <a:xfrm>
          <a:off x="0" y="4066631"/>
          <a:ext cx="2096872" cy="4442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TAS</a:t>
          </a:r>
          <a:endParaRPr lang="en-US" sz="2400" kern="1200" dirty="0"/>
        </a:p>
      </dsp:txBody>
      <dsp:txXfrm>
        <a:off x="21692" y="4088323"/>
        <a:ext cx="2053488" cy="422600"/>
      </dsp:txXfrm>
    </dsp:sp>
    <dsp:sp modelId="{452EB0F3-5534-44AD-AC29-B06D062CC0EB}">
      <dsp:nvSpPr>
        <dsp:cNvPr id="0" name=""/>
        <dsp:cNvSpPr/>
      </dsp:nvSpPr>
      <dsp:spPr>
        <a:xfrm>
          <a:off x="0" y="4510923"/>
          <a:ext cx="8064896" cy="888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Design and review of Networking for redundant operation.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Design and audit of custom software developed by OEM for correctness and functionality.</a:t>
          </a:r>
        </a:p>
      </dsp:txBody>
      <dsp:txXfrm>
        <a:off x="0" y="4510923"/>
        <a:ext cx="8064896" cy="888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6428-F2F2-4EE3-AC61-C42447FADA62}">
      <dsp:nvSpPr>
        <dsp:cNvPr id="0" name=""/>
        <dsp:cNvSpPr/>
      </dsp:nvSpPr>
      <dsp:spPr>
        <a:xfrm>
          <a:off x="0" y="0"/>
          <a:ext cx="8568952" cy="360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Introduction</a:t>
          </a:r>
        </a:p>
      </dsp:txBody>
      <dsp:txXfrm>
        <a:off x="1749794" y="0"/>
        <a:ext cx="6819157" cy="360040"/>
      </dsp:txXfrm>
    </dsp:sp>
    <dsp:sp modelId="{C15530C7-0F22-43D4-8E08-E59DB94993E9}">
      <dsp:nvSpPr>
        <dsp:cNvPr id="0" name=""/>
        <dsp:cNvSpPr/>
      </dsp:nvSpPr>
      <dsp:spPr>
        <a:xfrm>
          <a:off x="129611" y="0"/>
          <a:ext cx="950502" cy="360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6428-F2F2-4EE3-AC61-C42447FADA62}">
      <dsp:nvSpPr>
        <dsp:cNvPr id="0" name=""/>
        <dsp:cNvSpPr/>
      </dsp:nvSpPr>
      <dsp:spPr>
        <a:xfrm>
          <a:off x="0" y="0"/>
          <a:ext cx="8568952" cy="360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Customer References – Only few we can list here…</a:t>
          </a:r>
        </a:p>
      </dsp:txBody>
      <dsp:txXfrm>
        <a:off x="1749794" y="0"/>
        <a:ext cx="6819157" cy="360040"/>
      </dsp:txXfrm>
    </dsp:sp>
    <dsp:sp modelId="{C15530C7-0F22-43D4-8E08-E59DB94993E9}">
      <dsp:nvSpPr>
        <dsp:cNvPr id="0" name=""/>
        <dsp:cNvSpPr/>
      </dsp:nvSpPr>
      <dsp:spPr>
        <a:xfrm>
          <a:off x="129611" y="0"/>
          <a:ext cx="950502" cy="360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818B3-116C-4014-884A-9D0B4D8924D7}">
      <dsp:nvSpPr>
        <dsp:cNvPr id="0" name=""/>
        <dsp:cNvSpPr/>
      </dsp:nvSpPr>
      <dsp:spPr>
        <a:xfrm rot="10800000">
          <a:off x="1739788" y="1024"/>
          <a:ext cx="5995331" cy="91874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65+ Certified Wonderware Developers</a:t>
          </a:r>
          <a:endParaRPr lang="en-US" sz="1600" kern="1200" dirty="0"/>
        </a:p>
      </dsp:txBody>
      <dsp:txXfrm rot="10800000">
        <a:off x="1969474" y="1024"/>
        <a:ext cx="5765645" cy="918743"/>
      </dsp:txXfrm>
    </dsp:sp>
    <dsp:sp modelId="{D1E26074-C3AB-42AE-9D42-EA1699B9653B}">
      <dsp:nvSpPr>
        <dsp:cNvPr id="0" name=""/>
        <dsp:cNvSpPr/>
      </dsp:nvSpPr>
      <dsp:spPr>
        <a:xfrm>
          <a:off x="1280416" y="1024"/>
          <a:ext cx="918743" cy="91874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6000" r="-1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AEF27F-0C12-4B8B-978F-53838A188E89}">
      <dsp:nvSpPr>
        <dsp:cNvPr id="0" name=""/>
        <dsp:cNvSpPr/>
      </dsp:nvSpPr>
      <dsp:spPr>
        <a:xfrm rot="10800000">
          <a:off x="1739788" y="1194019"/>
          <a:ext cx="5995331" cy="918743"/>
        </a:xfrm>
        <a:prstGeom prst="homePlate">
          <a:avLst/>
        </a:prstGeom>
        <a:gradFill rotWithShape="0">
          <a:gsLst>
            <a:gs pos="0">
              <a:schemeClr val="accent4">
                <a:hueOff val="4128246"/>
                <a:satOff val="9746"/>
                <a:lumOff val="19216"/>
                <a:alphaOff val="0"/>
                <a:tint val="50000"/>
                <a:satMod val="300000"/>
              </a:schemeClr>
            </a:gs>
            <a:gs pos="35000">
              <a:schemeClr val="accent4">
                <a:hueOff val="4128246"/>
                <a:satOff val="9746"/>
                <a:lumOff val="19216"/>
                <a:alphaOff val="0"/>
                <a:tint val="37000"/>
                <a:satMod val="300000"/>
              </a:schemeClr>
            </a:gs>
            <a:gs pos="100000">
              <a:schemeClr val="accent4">
                <a:hueOff val="4128246"/>
                <a:satOff val="9746"/>
                <a:lumOff val="192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Certified Training Centre and Certified trainer</a:t>
          </a:r>
          <a:endParaRPr lang="en-US" sz="1600" kern="1200" dirty="0"/>
        </a:p>
      </dsp:txBody>
      <dsp:txXfrm rot="10800000">
        <a:off x="1969474" y="1194019"/>
        <a:ext cx="5765645" cy="918743"/>
      </dsp:txXfrm>
    </dsp:sp>
    <dsp:sp modelId="{81F8EA64-FCE0-4D8C-BB19-F433B8380FFC}">
      <dsp:nvSpPr>
        <dsp:cNvPr id="0" name=""/>
        <dsp:cNvSpPr/>
      </dsp:nvSpPr>
      <dsp:spPr>
        <a:xfrm>
          <a:off x="1280416" y="1194019"/>
          <a:ext cx="918743" cy="91874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65AE64-B0C9-429B-9E3F-018F8D3ABE92}">
      <dsp:nvSpPr>
        <dsp:cNvPr id="0" name=""/>
        <dsp:cNvSpPr/>
      </dsp:nvSpPr>
      <dsp:spPr>
        <a:xfrm rot="10800000">
          <a:off x="1739788" y="2387015"/>
          <a:ext cx="5995331" cy="918743"/>
        </a:xfrm>
        <a:prstGeom prst="homePlate">
          <a:avLst/>
        </a:prstGeom>
        <a:gradFill rotWithShape="0">
          <a:gsLst>
            <a:gs pos="0">
              <a:schemeClr val="accent4">
                <a:hueOff val="8256491"/>
                <a:satOff val="19491"/>
                <a:lumOff val="38432"/>
                <a:alphaOff val="0"/>
                <a:tint val="50000"/>
                <a:satMod val="300000"/>
              </a:schemeClr>
            </a:gs>
            <a:gs pos="35000">
              <a:schemeClr val="accent4">
                <a:hueOff val="8256491"/>
                <a:satOff val="19491"/>
                <a:lumOff val="38432"/>
                <a:alphaOff val="0"/>
                <a:tint val="37000"/>
                <a:satMod val="300000"/>
              </a:schemeClr>
            </a:gs>
            <a:gs pos="100000">
              <a:schemeClr val="accent4">
                <a:hueOff val="8256491"/>
                <a:satOff val="19491"/>
                <a:lumOff val="3843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Established Support System over phone, e-mail, remote desktop</a:t>
          </a:r>
          <a:endParaRPr lang="en-US" sz="1600" kern="1200" dirty="0"/>
        </a:p>
      </dsp:txBody>
      <dsp:txXfrm rot="10800000">
        <a:off x="1969474" y="2387015"/>
        <a:ext cx="5765645" cy="918743"/>
      </dsp:txXfrm>
    </dsp:sp>
    <dsp:sp modelId="{086AE50A-F3DD-4057-8881-F8B98220FE0A}">
      <dsp:nvSpPr>
        <dsp:cNvPr id="0" name=""/>
        <dsp:cNvSpPr/>
      </dsp:nvSpPr>
      <dsp:spPr>
        <a:xfrm>
          <a:off x="1280416" y="2387015"/>
          <a:ext cx="918743" cy="91874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505EB4-4E72-4A82-AFC3-2320C05075DA}">
      <dsp:nvSpPr>
        <dsp:cNvPr id="0" name=""/>
        <dsp:cNvSpPr/>
      </dsp:nvSpPr>
      <dsp:spPr>
        <a:xfrm rot="10800000">
          <a:off x="1739788" y="3580011"/>
          <a:ext cx="5995331" cy="918743"/>
        </a:xfrm>
        <a:prstGeom prst="homePlate">
          <a:avLst/>
        </a:prstGeom>
        <a:gradFill rotWithShape="0">
          <a:gsLst>
            <a:gs pos="0">
              <a:schemeClr val="accent4">
                <a:hueOff val="12384737"/>
                <a:satOff val="29237"/>
                <a:lumOff val="57647"/>
                <a:alphaOff val="0"/>
                <a:tint val="50000"/>
                <a:satMod val="300000"/>
              </a:schemeClr>
            </a:gs>
            <a:gs pos="35000">
              <a:schemeClr val="accent4">
                <a:hueOff val="12384737"/>
                <a:satOff val="29237"/>
                <a:lumOff val="57647"/>
                <a:alphaOff val="0"/>
                <a:tint val="37000"/>
                <a:satMod val="300000"/>
              </a:schemeClr>
            </a:gs>
            <a:gs pos="100000">
              <a:schemeClr val="accent4">
                <a:hueOff val="12384737"/>
                <a:satOff val="29237"/>
                <a:lumOff val="57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Experienced in handling design, Engineering, development and support for large and critical projects</a:t>
          </a:r>
          <a:endParaRPr lang="en-US" sz="1600" kern="1200" dirty="0"/>
        </a:p>
      </dsp:txBody>
      <dsp:txXfrm rot="10800000">
        <a:off x="1969474" y="3580011"/>
        <a:ext cx="5765645" cy="918743"/>
      </dsp:txXfrm>
    </dsp:sp>
    <dsp:sp modelId="{EB1B0820-1F34-41EB-A4FC-FEB926918E27}">
      <dsp:nvSpPr>
        <dsp:cNvPr id="0" name=""/>
        <dsp:cNvSpPr/>
      </dsp:nvSpPr>
      <dsp:spPr>
        <a:xfrm>
          <a:off x="1280416" y="3580011"/>
          <a:ext cx="918743" cy="91874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5327BA-1880-4108-84BD-E46B774DFB34}">
      <dsp:nvSpPr>
        <dsp:cNvPr id="0" name=""/>
        <dsp:cNvSpPr/>
      </dsp:nvSpPr>
      <dsp:spPr>
        <a:xfrm rot="10800000">
          <a:off x="1739788" y="4773007"/>
          <a:ext cx="5995331" cy="918743"/>
        </a:xfrm>
        <a:prstGeom prst="homePlate">
          <a:avLst/>
        </a:prstGeom>
        <a:gradFill rotWithShape="0">
          <a:gsLst>
            <a:gs pos="0">
              <a:schemeClr val="accent4">
                <a:hueOff val="16512982"/>
                <a:satOff val="38983"/>
                <a:lumOff val="76863"/>
                <a:alphaOff val="0"/>
                <a:tint val="50000"/>
                <a:satMod val="300000"/>
              </a:schemeClr>
            </a:gs>
            <a:gs pos="35000">
              <a:schemeClr val="accent4">
                <a:hueOff val="16512982"/>
                <a:satOff val="38983"/>
                <a:lumOff val="76863"/>
                <a:alphaOff val="0"/>
                <a:tint val="37000"/>
                <a:satMod val="300000"/>
              </a:schemeClr>
            </a:gs>
            <a:gs pos="100000">
              <a:schemeClr val="accent4">
                <a:hueOff val="16512982"/>
                <a:satOff val="38983"/>
                <a:lumOff val="768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Well acquainted system to work as back-end/ off-site multi disciplined team from different regions and languages</a:t>
          </a:r>
          <a:endParaRPr lang="en-US" sz="1600" kern="1200" dirty="0"/>
        </a:p>
      </dsp:txBody>
      <dsp:txXfrm rot="10800000">
        <a:off x="1969474" y="4773007"/>
        <a:ext cx="5765645" cy="918743"/>
      </dsp:txXfrm>
    </dsp:sp>
    <dsp:sp modelId="{AD1CBF37-0AC3-4E39-BF1E-DC2D5525E266}">
      <dsp:nvSpPr>
        <dsp:cNvPr id="0" name=""/>
        <dsp:cNvSpPr/>
      </dsp:nvSpPr>
      <dsp:spPr>
        <a:xfrm>
          <a:off x="1280416" y="4773007"/>
          <a:ext cx="918743" cy="918743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9166A-093B-46F0-9D65-6A4FE86AD7FC}">
      <dsp:nvSpPr>
        <dsp:cNvPr id="0" name=""/>
        <dsp:cNvSpPr/>
      </dsp:nvSpPr>
      <dsp:spPr>
        <a:xfrm>
          <a:off x="0" y="0"/>
          <a:ext cx="4139630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InTouch</a:t>
          </a:r>
          <a:endParaRPr lang="en-US" sz="1800" kern="1200" dirty="0"/>
        </a:p>
      </dsp:txBody>
      <dsp:txXfrm>
        <a:off x="909603" y="0"/>
        <a:ext cx="3230026" cy="816777"/>
      </dsp:txXfrm>
    </dsp:sp>
    <dsp:sp modelId="{D33B7BEA-1B39-486E-AFD1-24D71CBA43AE}">
      <dsp:nvSpPr>
        <dsp:cNvPr id="0" name=""/>
        <dsp:cNvSpPr/>
      </dsp:nvSpPr>
      <dsp:spPr>
        <a:xfrm>
          <a:off x="81677" y="81677"/>
          <a:ext cx="827926" cy="653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AE8E9C-EA75-4018-9558-BBA98441E527}">
      <dsp:nvSpPr>
        <dsp:cNvPr id="0" name=""/>
        <dsp:cNvSpPr/>
      </dsp:nvSpPr>
      <dsp:spPr>
        <a:xfrm>
          <a:off x="0" y="891169"/>
          <a:ext cx="4139630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System Platform</a:t>
          </a:r>
          <a:endParaRPr lang="en-US" sz="1800" kern="1200" dirty="0"/>
        </a:p>
      </dsp:txBody>
      <dsp:txXfrm>
        <a:off x="909603" y="891169"/>
        <a:ext cx="3230026" cy="816777"/>
      </dsp:txXfrm>
    </dsp:sp>
    <dsp:sp modelId="{D11489F7-D18B-4ED2-B290-C9750FEDAD9B}">
      <dsp:nvSpPr>
        <dsp:cNvPr id="0" name=""/>
        <dsp:cNvSpPr/>
      </dsp:nvSpPr>
      <dsp:spPr>
        <a:xfrm>
          <a:off x="81677" y="980133"/>
          <a:ext cx="827926" cy="653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7BAD44-4219-4CA8-8C13-7BFD92367048}">
      <dsp:nvSpPr>
        <dsp:cNvPr id="0" name=""/>
        <dsp:cNvSpPr/>
      </dsp:nvSpPr>
      <dsp:spPr>
        <a:xfrm>
          <a:off x="0" y="1796911"/>
          <a:ext cx="4139630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Historian and Information Portal</a:t>
          </a:r>
          <a:endParaRPr lang="en-US" sz="1800" kern="1200" dirty="0"/>
        </a:p>
      </dsp:txBody>
      <dsp:txXfrm>
        <a:off x="909603" y="1796911"/>
        <a:ext cx="3230026" cy="816777"/>
      </dsp:txXfrm>
    </dsp:sp>
    <dsp:sp modelId="{C7CEAC3C-69DF-409C-9CA2-CCC23315014F}">
      <dsp:nvSpPr>
        <dsp:cNvPr id="0" name=""/>
        <dsp:cNvSpPr/>
      </dsp:nvSpPr>
      <dsp:spPr>
        <a:xfrm>
          <a:off x="81677" y="1878588"/>
          <a:ext cx="827926" cy="653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042821-0809-4F26-B336-90EFAD291FC0}">
      <dsp:nvSpPr>
        <dsp:cNvPr id="0" name=""/>
        <dsp:cNvSpPr/>
      </dsp:nvSpPr>
      <dsp:spPr>
        <a:xfrm>
          <a:off x="0" y="2695366"/>
          <a:ext cx="4139630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Skelta Work Flow</a:t>
          </a:r>
          <a:endParaRPr lang="en-US" sz="1800" kern="1200" dirty="0"/>
        </a:p>
      </dsp:txBody>
      <dsp:txXfrm>
        <a:off x="909603" y="2695366"/>
        <a:ext cx="3230026" cy="816777"/>
      </dsp:txXfrm>
    </dsp:sp>
    <dsp:sp modelId="{A3C5F503-8C25-4092-A8A8-AD4B7375E236}">
      <dsp:nvSpPr>
        <dsp:cNvPr id="0" name=""/>
        <dsp:cNvSpPr/>
      </dsp:nvSpPr>
      <dsp:spPr>
        <a:xfrm>
          <a:off x="81677" y="2777044"/>
          <a:ext cx="827926" cy="6534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466EC7-CF72-41AA-9412-D40A9ACA17E2}">
      <dsp:nvSpPr>
        <dsp:cNvPr id="0" name=""/>
        <dsp:cNvSpPr/>
      </dsp:nvSpPr>
      <dsp:spPr>
        <a:xfrm>
          <a:off x="0" y="3593822"/>
          <a:ext cx="4139630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In-Batch</a:t>
          </a:r>
          <a:endParaRPr lang="en-US" sz="1800" kern="1200" dirty="0"/>
        </a:p>
      </dsp:txBody>
      <dsp:txXfrm>
        <a:off x="909603" y="3593822"/>
        <a:ext cx="3230026" cy="816777"/>
      </dsp:txXfrm>
    </dsp:sp>
    <dsp:sp modelId="{CEAD2BFB-69F2-4D4B-B0FA-1D9EB83BAA98}">
      <dsp:nvSpPr>
        <dsp:cNvPr id="0" name=""/>
        <dsp:cNvSpPr/>
      </dsp:nvSpPr>
      <dsp:spPr>
        <a:xfrm>
          <a:off x="81677" y="3675499"/>
          <a:ext cx="827926" cy="653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0F1B13-A057-455C-83B4-ECF3953B93E8}">
      <dsp:nvSpPr>
        <dsp:cNvPr id="0" name=""/>
        <dsp:cNvSpPr/>
      </dsp:nvSpPr>
      <dsp:spPr>
        <a:xfrm>
          <a:off x="0" y="4492277"/>
          <a:ext cx="4139630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QI analyst</a:t>
          </a:r>
          <a:endParaRPr lang="en-US" sz="1800" kern="1200" dirty="0"/>
        </a:p>
      </dsp:txBody>
      <dsp:txXfrm>
        <a:off x="909603" y="4492277"/>
        <a:ext cx="3230026" cy="816777"/>
      </dsp:txXfrm>
    </dsp:sp>
    <dsp:sp modelId="{DC893AD3-4C69-4109-9FD8-353258AB22BD}">
      <dsp:nvSpPr>
        <dsp:cNvPr id="0" name=""/>
        <dsp:cNvSpPr/>
      </dsp:nvSpPr>
      <dsp:spPr>
        <a:xfrm>
          <a:off x="81677" y="4573955"/>
          <a:ext cx="827926" cy="653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9166A-093B-46F0-9D65-6A4FE86AD7FC}">
      <dsp:nvSpPr>
        <dsp:cNvPr id="0" name=""/>
        <dsp:cNvSpPr/>
      </dsp:nvSpPr>
      <dsp:spPr>
        <a:xfrm>
          <a:off x="0" y="0"/>
          <a:ext cx="4101822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MES - Operations</a:t>
          </a:r>
          <a:endParaRPr lang="en-US" sz="1800" kern="1200" dirty="0"/>
        </a:p>
      </dsp:txBody>
      <dsp:txXfrm>
        <a:off x="902042" y="0"/>
        <a:ext cx="3199779" cy="816777"/>
      </dsp:txXfrm>
    </dsp:sp>
    <dsp:sp modelId="{D33B7BEA-1B39-486E-AFD1-24D71CBA43AE}">
      <dsp:nvSpPr>
        <dsp:cNvPr id="0" name=""/>
        <dsp:cNvSpPr/>
      </dsp:nvSpPr>
      <dsp:spPr>
        <a:xfrm>
          <a:off x="81677" y="81677"/>
          <a:ext cx="820364" cy="653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EE86ED-38D8-4DB5-978F-4856E263ADC0}">
      <dsp:nvSpPr>
        <dsp:cNvPr id="0" name=""/>
        <dsp:cNvSpPr/>
      </dsp:nvSpPr>
      <dsp:spPr>
        <a:xfrm>
          <a:off x="0" y="898455"/>
          <a:ext cx="4101822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MES - Performance</a:t>
          </a:r>
          <a:endParaRPr lang="en-US" sz="1800" kern="1200" dirty="0"/>
        </a:p>
      </dsp:txBody>
      <dsp:txXfrm>
        <a:off x="902042" y="898455"/>
        <a:ext cx="3199779" cy="816777"/>
      </dsp:txXfrm>
    </dsp:sp>
    <dsp:sp modelId="{A4F3ED66-9C61-476D-8459-AD16FE64C0D6}">
      <dsp:nvSpPr>
        <dsp:cNvPr id="0" name=""/>
        <dsp:cNvSpPr/>
      </dsp:nvSpPr>
      <dsp:spPr>
        <a:xfrm>
          <a:off x="81677" y="980133"/>
          <a:ext cx="820364" cy="653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E46A52-A568-4ED4-BA58-A050694D91B6}">
      <dsp:nvSpPr>
        <dsp:cNvPr id="0" name=""/>
        <dsp:cNvSpPr/>
      </dsp:nvSpPr>
      <dsp:spPr>
        <a:xfrm>
          <a:off x="0" y="1796911"/>
          <a:ext cx="4101822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MES - Quality</a:t>
          </a:r>
          <a:endParaRPr lang="en-US" sz="1800" kern="1200" dirty="0"/>
        </a:p>
      </dsp:txBody>
      <dsp:txXfrm>
        <a:off x="902042" y="1796911"/>
        <a:ext cx="3199779" cy="816777"/>
      </dsp:txXfrm>
    </dsp:sp>
    <dsp:sp modelId="{EA8A2AC3-6552-4717-9952-97068E06CAE9}">
      <dsp:nvSpPr>
        <dsp:cNvPr id="0" name=""/>
        <dsp:cNvSpPr/>
      </dsp:nvSpPr>
      <dsp:spPr>
        <a:xfrm>
          <a:off x="81677" y="1878588"/>
          <a:ext cx="820364" cy="653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6391A2-1FAD-429E-B5B9-D3C2B0CCE256}">
      <dsp:nvSpPr>
        <dsp:cNvPr id="0" name=""/>
        <dsp:cNvSpPr/>
      </dsp:nvSpPr>
      <dsp:spPr>
        <a:xfrm>
          <a:off x="0" y="2695366"/>
          <a:ext cx="4101822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Enterprise Integrator</a:t>
          </a:r>
        </a:p>
      </dsp:txBody>
      <dsp:txXfrm>
        <a:off x="902042" y="2695366"/>
        <a:ext cx="3199779" cy="816777"/>
      </dsp:txXfrm>
    </dsp:sp>
    <dsp:sp modelId="{ECA2523E-7B2F-4055-AC8A-48F093A2775F}">
      <dsp:nvSpPr>
        <dsp:cNvPr id="0" name=""/>
        <dsp:cNvSpPr/>
      </dsp:nvSpPr>
      <dsp:spPr>
        <a:xfrm>
          <a:off x="81677" y="2777044"/>
          <a:ext cx="820364" cy="653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880851-8373-4530-9751-62356079093F}">
      <dsp:nvSpPr>
        <dsp:cNvPr id="0" name=""/>
        <dsp:cNvSpPr/>
      </dsp:nvSpPr>
      <dsp:spPr>
        <a:xfrm>
          <a:off x="0" y="3593822"/>
          <a:ext cx="4101822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Smart Glance</a:t>
          </a:r>
          <a:endParaRPr lang="en-US" sz="1800" kern="1200" dirty="0"/>
        </a:p>
      </dsp:txBody>
      <dsp:txXfrm>
        <a:off x="902042" y="3593822"/>
        <a:ext cx="3199779" cy="816777"/>
      </dsp:txXfrm>
    </dsp:sp>
    <dsp:sp modelId="{B38FAF04-640F-4648-85F9-46BE69488EE5}">
      <dsp:nvSpPr>
        <dsp:cNvPr id="0" name=""/>
        <dsp:cNvSpPr/>
      </dsp:nvSpPr>
      <dsp:spPr>
        <a:xfrm>
          <a:off x="81677" y="3675499"/>
          <a:ext cx="820364" cy="6534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79B93C-4D6C-41EE-AA21-8FCBD8C8E0B2}">
      <dsp:nvSpPr>
        <dsp:cNvPr id="0" name=""/>
        <dsp:cNvSpPr/>
      </dsp:nvSpPr>
      <dsp:spPr>
        <a:xfrm>
          <a:off x="0" y="4492277"/>
          <a:ext cx="4101822" cy="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Dream Reports</a:t>
          </a:r>
        </a:p>
      </dsp:txBody>
      <dsp:txXfrm>
        <a:off x="902042" y="4492277"/>
        <a:ext cx="3199779" cy="816777"/>
      </dsp:txXfrm>
    </dsp:sp>
    <dsp:sp modelId="{77173890-A58A-4F7F-8E76-319A94365E2E}">
      <dsp:nvSpPr>
        <dsp:cNvPr id="0" name=""/>
        <dsp:cNvSpPr/>
      </dsp:nvSpPr>
      <dsp:spPr>
        <a:xfrm>
          <a:off x="81677" y="4573955"/>
          <a:ext cx="820364" cy="6534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6428-F2F2-4EE3-AC61-C42447FADA62}">
      <dsp:nvSpPr>
        <dsp:cNvPr id="0" name=""/>
        <dsp:cNvSpPr/>
      </dsp:nvSpPr>
      <dsp:spPr>
        <a:xfrm>
          <a:off x="0" y="0"/>
          <a:ext cx="8568952" cy="360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Product we can work on</a:t>
          </a:r>
          <a:endParaRPr lang="en-US" sz="1700" kern="1200" dirty="0"/>
        </a:p>
      </dsp:txBody>
      <dsp:txXfrm>
        <a:off x="1749794" y="0"/>
        <a:ext cx="6819157" cy="360040"/>
      </dsp:txXfrm>
    </dsp:sp>
    <dsp:sp modelId="{C15530C7-0F22-43D4-8E08-E59DB94993E9}">
      <dsp:nvSpPr>
        <dsp:cNvPr id="0" name=""/>
        <dsp:cNvSpPr/>
      </dsp:nvSpPr>
      <dsp:spPr>
        <a:xfrm>
          <a:off x="273621" y="0"/>
          <a:ext cx="662482" cy="360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6428-F2F2-4EE3-AC61-C42447FADA62}">
      <dsp:nvSpPr>
        <dsp:cNvPr id="0" name=""/>
        <dsp:cNvSpPr/>
      </dsp:nvSpPr>
      <dsp:spPr>
        <a:xfrm>
          <a:off x="0" y="0"/>
          <a:ext cx="8568952" cy="360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People for Products</a:t>
          </a:r>
          <a:endParaRPr lang="en-US" sz="1700" kern="1200" dirty="0"/>
        </a:p>
      </dsp:txBody>
      <dsp:txXfrm>
        <a:off x="1749794" y="0"/>
        <a:ext cx="6819157" cy="360040"/>
      </dsp:txXfrm>
    </dsp:sp>
    <dsp:sp modelId="{C15530C7-0F22-43D4-8E08-E59DB94993E9}">
      <dsp:nvSpPr>
        <dsp:cNvPr id="0" name=""/>
        <dsp:cNvSpPr/>
      </dsp:nvSpPr>
      <dsp:spPr>
        <a:xfrm>
          <a:off x="273621" y="0"/>
          <a:ext cx="662482" cy="360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6428-F2F2-4EE3-AC61-C42447FADA62}">
      <dsp:nvSpPr>
        <dsp:cNvPr id="0" name=""/>
        <dsp:cNvSpPr/>
      </dsp:nvSpPr>
      <dsp:spPr>
        <a:xfrm>
          <a:off x="0" y="0"/>
          <a:ext cx="8568952" cy="360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Exposure on different Industry verticals</a:t>
          </a:r>
          <a:endParaRPr lang="en-US" sz="1700" kern="1200" dirty="0"/>
        </a:p>
      </dsp:txBody>
      <dsp:txXfrm>
        <a:off x="1749794" y="0"/>
        <a:ext cx="6819157" cy="360040"/>
      </dsp:txXfrm>
    </dsp:sp>
    <dsp:sp modelId="{C15530C7-0F22-43D4-8E08-E59DB94993E9}">
      <dsp:nvSpPr>
        <dsp:cNvPr id="0" name=""/>
        <dsp:cNvSpPr/>
      </dsp:nvSpPr>
      <dsp:spPr>
        <a:xfrm>
          <a:off x="273621" y="0"/>
          <a:ext cx="662482" cy="3600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0" tIns="46520" rIns="93040" bIns="46520" numCol="1" anchor="t" anchorCtr="0" compatLnSpc="1">
            <a:prstTxWarp prst="textNoShape">
              <a:avLst/>
            </a:prstTxWarp>
          </a:bodyPr>
          <a:lstStyle>
            <a:lvl1pPr fontAlgn="base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0" tIns="46520" rIns="93040" bIns="465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0" tIns="46520" rIns="93040" bIns="46520" numCol="1" anchor="b" anchorCtr="0" compatLnSpc="1">
            <a:prstTxWarp prst="textNoShape">
              <a:avLst/>
            </a:prstTxWarp>
          </a:bodyPr>
          <a:lstStyle>
            <a:lvl1pPr fontAlgn="base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0" tIns="46520" rIns="93040" bIns="465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FB4122-4D61-4D36-A8AD-BF7EFE246F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174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0" tIns="46520" rIns="93040" bIns="46520" numCol="1" anchor="t" anchorCtr="0" compatLnSpc="1">
            <a:prstTxWarp prst="textNoShape">
              <a:avLst/>
            </a:prstTxWarp>
          </a:bodyPr>
          <a:lstStyle>
            <a:lvl1pPr fontAlgn="base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0" tIns="46520" rIns="93040" bIns="465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4838"/>
            <a:ext cx="55054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0" tIns="46520" rIns="93040" bIns="46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0" tIns="46520" rIns="93040" bIns="46520" numCol="1" anchor="b" anchorCtr="0" compatLnSpc="1">
            <a:prstTxWarp prst="textNoShape">
              <a:avLst/>
            </a:prstTxWarp>
          </a:bodyPr>
          <a:lstStyle>
            <a:lvl1pPr fontAlgn="base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40" tIns="46520" rIns="93040" bIns="465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EC1562-8E88-4A9A-8D64-F0C8B7B490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7483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新細明體" pitchFamily="18" charset="-12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3B500-6568-4471-AE39-DA4F4D34AA0E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5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3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0483" indent="-273263" defTabSz="9473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93051" indent="-218610" defTabSz="9473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30271" indent="-218610" defTabSz="9473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67492" indent="-218610" defTabSz="94731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04712" indent="-218610" defTabSz="947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41932" indent="-218610" defTabSz="947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79153" indent="-218610" defTabSz="947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716373" indent="-218610" defTabSz="94731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A5E342-14F5-4711-8D69-CFEF11D0509C}" type="slidenum">
              <a:rPr lang="en-US" smtClean="0">
                <a:latin typeface="Verdana" pitchFamily="34" charset="0"/>
              </a:rPr>
              <a:pPr eaLnBrk="1" hangingPunct="1"/>
              <a:t>32</a:t>
            </a:fld>
            <a:endParaRPr lang="en-US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7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55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09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765175"/>
            <a:ext cx="2057400" cy="5903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765175"/>
            <a:ext cx="6019800" cy="5903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9529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765175"/>
            <a:ext cx="8229600" cy="590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86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5288" y="765175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700213"/>
            <a:ext cx="4038600" cy="2408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6288" y="1700213"/>
            <a:ext cx="4038600" cy="2408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95288" y="4260850"/>
            <a:ext cx="4038600" cy="240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6288" y="4260850"/>
            <a:ext cx="4038600" cy="240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99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700213"/>
            <a:ext cx="403860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86288" y="1700213"/>
            <a:ext cx="4038600" cy="2408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86288" y="4260850"/>
            <a:ext cx="4038600" cy="2408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067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504"/>
            <a:ext cx="8229600" cy="4620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875900"/>
            <a:ext cx="8460607" cy="5372501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 hasCustomPrompt="1"/>
          </p:nvPr>
        </p:nvSpPr>
        <p:spPr>
          <a:xfrm>
            <a:off x="945669" y="6474512"/>
            <a:ext cx="2512219" cy="301625"/>
          </a:xfrm>
        </p:spPr>
        <p:txBody>
          <a:bodyPr/>
          <a:lstStyle>
            <a:lvl1pPr>
              <a:defRPr/>
            </a:lvl1pPr>
          </a:lstStyle>
          <a:p>
            <a:r>
              <a:rPr lang="en-IN" dirty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504"/>
            <a:ext cx="8229600" cy="4620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875900"/>
            <a:ext cx="8460607" cy="5372501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 hasCustomPrompt="1"/>
          </p:nvPr>
        </p:nvSpPr>
        <p:spPr>
          <a:xfrm>
            <a:off x="945669" y="6474512"/>
            <a:ext cx="2512219" cy="301625"/>
          </a:xfrm>
        </p:spPr>
        <p:txBody>
          <a:bodyPr/>
          <a:lstStyle>
            <a:lvl1pPr>
              <a:defRPr/>
            </a:lvl1pPr>
          </a:lstStyle>
          <a:p>
            <a:r>
              <a:rPr lang="en-IN" dirty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1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504"/>
            <a:ext cx="8229600" cy="4620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875900"/>
            <a:ext cx="8460607" cy="5372501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 hasCustomPrompt="1"/>
          </p:nvPr>
        </p:nvSpPr>
        <p:spPr>
          <a:xfrm>
            <a:off x="945669" y="6474512"/>
            <a:ext cx="2512219" cy="301625"/>
          </a:xfrm>
        </p:spPr>
        <p:txBody>
          <a:bodyPr/>
          <a:lstStyle>
            <a:lvl1pPr>
              <a:defRPr/>
            </a:lvl1pPr>
          </a:lstStyle>
          <a:p>
            <a:r>
              <a:rPr lang="en-IN" dirty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0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504"/>
            <a:ext cx="8229600" cy="4620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875900"/>
            <a:ext cx="8460607" cy="5372501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 hasCustomPrompt="1"/>
          </p:nvPr>
        </p:nvSpPr>
        <p:spPr>
          <a:xfrm>
            <a:off x="945669" y="6474512"/>
            <a:ext cx="2512219" cy="301625"/>
          </a:xfrm>
        </p:spPr>
        <p:txBody>
          <a:bodyPr/>
          <a:lstStyle>
            <a:lvl1pPr>
              <a:defRPr/>
            </a:lvl1pPr>
          </a:lstStyle>
          <a:p>
            <a:r>
              <a:rPr lang="en-IN" dirty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48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504"/>
            <a:ext cx="8229600" cy="46201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875900"/>
            <a:ext cx="8460607" cy="5372501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 hasCustomPrompt="1"/>
          </p:nvPr>
        </p:nvSpPr>
        <p:spPr>
          <a:xfrm>
            <a:off x="945669" y="6474512"/>
            <a:ext cx="2512219" cy="301625"/>
          </a:xfrm>
        </p:spPr>
        <p:txBody>
          <a:bodyPr/>
          <a:lstStyle>
            <a:lvl1pPr>
              <a:defRPr/>
            </a:lvl1pPr>
          </a:lstStyle>
          <a:p>
            <a:r>
              <a:rPr lang="en-IN" dirty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3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92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95"/>
          <p:cNvSpPr>
            <a:spLocks noChangeArrowheads="1"/>
          </p:cNvSpPr>
          <p:nvPr userDrawn="1"/>
        </p:nvSpPr>
        <p:spPr bwMode="auto">
          <a:xfrm>
            <a:off x="838200" y="3352800"/>
            <a:ext cx="7543800" cy="762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sz="1400" b="1" u="none">
              <a:solidFill>
                <a:srgbClr val="000000"/>
              </a:solidFill>
              <a:latin typeface="Invensys Andale"/>
            </a:endParaRPr>
          </a:p>
        </p:txBody>
      </p:sp>
      <p:graphicFrame>
        <p:nvGraphicFramePr>
          <p:cNvPr id="5" name="Object 2100"/>
          <p:cNvGraphicFramePr>
            <a:graphicFrameLocks noChangeAspect="1"/>
          </p:cNvGraphicFramePr>
          <p:nvPr userDrawn="1"/>
        </p:nvGraphicFramePr>
        <p:xfrm>
          <a:off x="6716713" y="5592763"/>
          <a:ext cx="2274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5" name="Image" r:id="rId3" imgW="1197765" imgH="585019" progId="">
                  <p:embed/>
                </p:oleObj>
              </mc:Choice>
              <mc:Fallback>
                <p:oleObj name="Image" r:id="rId3" imgW="1197765" imgH="585019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5592763"/>
                        <a:ext cx="2274887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105" descr="factory_blu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263"/>
            <a:ext cx="1676400" cy="9572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06" descr="PPT_photos_ww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48006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107"/>
          <p:cNvSpPr>
            <a:spLocks noChangeArrowheads="1"/>
          </p:cNvSpPr>
          <p:nvPr userDrawn="1"/>
        </p:nvSpPr>
        <p:spPr bwMode="auto">
          <a:xfrm>
            <a:off x="8001000" y="304800"/>
            <a:ext cx="228600" cy="2514600"/>
          </a:xfrm>
          <a:prstGeom prst="rect">
            <a:avLst/>
          </a:prstGeom>
          <a:gradFill rotWithShape="0">
            <a:gsLst>
              <a:gs pos="0">
                <a:srgbClr val="0049B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sz="1400" b="1" u="none">
              <a:solidFill>
                <a:srgbClr val="000000"/>
              </a:solidFill>
              <a:latin typeface="Invensys Andale"/>
            </a:endParaRPr>
          </a:p>
        </p:txBody>
      </p:sp>
      <p:sp>
        <p:nvSpPr>
          <p:cNvPr id="9" name="Rectangle 2108"/>
          <p:cNvSpPr>
            <a:spLocks noChangeArrowheads="1"/>
          </p:cNvSpPr>
          <p:nvPr userDrawn="1"/>
        </p:nvSpPr>
        <p:spPr bwMode="auto">
          <a:xfrm>
            <a:off x="914400" y="3962400"/>
            <a:ext cx="152400" cy="2438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49B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sz="1400" b="1" u="none">
              <a:solidFill>
                <a:srgbClr val="000000"/>
              </a:solidFill>
              <a:latin typeface="Invensys Andale"/>
            </a:endParaRPr>
          </a:p>
        </p:txBody>
      </p:sp>
      <p:sp>
        <p:nvSpPr>
          <p:cNvPr id="261123" name="Rectangle 2051"/>
          <p:cNvSpPr>
            <a:spLocks noGrp="1" noChangeArrowheads="1"/>
          </p:cNvSpPr>
          <p:nvPr>
            <p:ph type="ctrTitle"/>
          </p:nvPr>
        </p:nvSpPr>
        <p:spPr bwMode="black">
          <a:xfrm>
            <a:off x="838200" y="2514600"/>
            <a:ext cx="7477125" cy="76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</a:t>
            </a:r>
          </a:p>
        </p:txBody>
      </p:sp>
      <p:sp>
        <p:nvSpPr>
          <p:cNvPr id="261124" name="Rectangle 205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52488" y="3581400"/>
            <a:ext cx="6157912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25844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999521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422198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3355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3355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495609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981160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4064164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86089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71671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6650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02849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101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371250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33550"/>
            <a:ext cx="41529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33550"/>
            <a:ext cx="41529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6234412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17913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fontAlgn="base" hangingPunct="0">
              <a:lnSpc>
                <a:spcPct val="90000"/>
              </a:lnSpc>
            </a:pPr>
            <a:fld id="{AAB68B94-F27B-4060-80DB-02740F2F8FC7}" type="slidenum">
              <a:rPr kumimoji="0" lang="en-GB" sz="1200" u="none">
                <a:solidFill>
                  <a:srgbClr val="000000"/>
                </a:solidFill>
                <a:latin typeface="Invensys Andale"/>
              </a:rPr>
              <a:pPr algn="ctr" eaLnBrk="0" fontAlgn="base" hangingPunct="0">
                <a:lnSpc>
                  <a:spcPct val="90000"/>
                </a:lnSpc>
              </a:pPr>
              <a:t>‹#›</a:t>
            </a:fld>
            <a:endParaRPr kumimoji="0" lang="en-GB" sz="1200" u="none">
              <a:solidFill>
                <a:srgbClr val="000000"/>
              </a:solidFill>
              <a:latin typeface="Invensys Andale"/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hidden">
          <a:xfrm>
            <a:off x="4343400" y="6477000"/>
            <a:ext cx="457200" cy="3810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</a:pPr>
            <a:endParaRPr kumimoji="0" lang="en-US" sz="1400" b="1" u="none">
              <a:solidFill>
                <a:srgbClr val="000000"/>
              </a:solidFill>
              <a:latin typeface="Invensys Andale"/>
            </a:endParaRPr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381000" y="1295400"/>
            <a:ext cx="8458200" cy="762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sz="1400" b="1" u="none">
              <a:solidFill>
                <a:srgbClr val="000000"/>
              </a:solidFill>
              <a:latin typeface="Invensys Andale"/>
            </a:endParaRPr>
          </a:p>
        </p:txBody>
      </p:sp>
      <p:graphicFrame>
        <p:nvGraphicFramePr>
          <p:cNvPr id="10" name="Object 35"/>
          <p:cNvGraphicFramePr>
            <a:graphicFrameLocks noChangeAspect="1"/>
          </p:cNvGraphicFramePr>
          <p:nvPr userDrawn="1"/>
        </p:nvGraphicFramePr>
        <p:xfrm>
          <a:off x="7467600" y="6035675"/>
          <a:ext cx="15240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name="Image" r:id="rId3" imgW="1197765" imgH="585019" progId="">
                  <p:embed/>
                </p:oleObj>
              </mc:Choice>
              <mc:Fallback>
                <p:oleObj name="Image" r:id="rId3" imgW="1197765" imgH="585019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35675"/>
                        <a:ext cx="15240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529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371600"/>
            <a:ext cx="41529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810000"/>
            <a:ext cx="41529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810000"/>
            <a:ext cx="41529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04576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 descr="dv1457052_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38200" y="3886200"/>
            <a:ext cx="75438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</a:pPr>
            <a:endParaRPr kumimoji="0" lang="en-US" sz="1400" u="none">
              <a:solidFill>
                <a:srgbClr val="000000"/>
              </a:solidFill>
              <a:latin typeface="Invensys Andale"/>
            </a:endParaRPr>
          </a:p>
        </p:txBody>
      </p:sp>
      <p:pic>
        <p:nvPicPr>
          <p:cNvPr id="5" name="Picture 7" descr="ww_invR_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77975"/>
            <a:ext cx="3505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38200" y="3962400"/>
            <a:ext cx="7453313" cy="12192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Arial" charset="0"/>
              <a:buNone/>
              <a:defRPr sz="24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34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195551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116492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8196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431369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041847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89601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002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1700213"/>
            <a:ext cx="40386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7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19200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801837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582639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14737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458200" cy="4724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9564828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8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5181600"/>
            <a:ext cx="6157913" cy="736600"/>
          </a:xfrm>
        </p:spPr>
        <p:txBody>
          <a:bodyPr/>
          <a:lstStyle>
            <a:lvl1pPr marL="0" indent="0" algn="ctr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r>
              <a:rPr lang="en-GB"/>
              <a:t>Presenters Name, Title, Company</a:t>
            </a:r>
          </a:p>
        </p:txBody>
      </p:sp>
      <p:sp>
        <p:nvSpPr>
          <p:cNvPr id="1127435" name="Rectangle 11"/>
          <p:cNvSpPr>
            <a:spLocks noGrp="1" noChangeArrowheads="1"/>
          </p:cNvSpPr>
          <p:nvPr>
            <p:ph type="ctrTitle"/>
          </p:nvPr>
        </p:nvSpPr>
        <p:spPr bwMode="black">
          <a:xfrm>
            <a:off x="838200" y="3403600"/>
            <a:ext cx="7477125" cy="1447800"/>
          </a:xfrm>
        </p:spPr>
        <p:txBody>
          <a:bodyPr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GB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55146005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43" name="Rectangle 11"/>
          <p:cNvSpPr>
            <a:spLocks noChangeArrowheads="1"/>
          </p:cNvSpPr>
          <p:nvPr/>
        </p:nvSpPr>
        <p:spPr bwMode="auto">
          <a:xfrm>
            <a:off x="6934200" y="6248400"/>
            <a:ext cx="2209800" cy="6096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u="none">
              <a:solidFill>
                <a:srgbClr val="000000"/>
              </a:solidFill>
              <a:latin typeface="Invensys Andale" pitchFamily="34" charset="0"/>
            </a:endParaRPr>
          </a:p>
        </p:txBody>
      </p:sp>
      <p:sp>
        <p:nvSpPr>
          <p:cNvPr id="325644" name="Rectangle 12"/>
          <p:cNvSpPr>
            <a:spLocks noChangeArrowheads="1"/>
          </p:cNvSpPr>
          <p:nvPr/>
        </p:nvSpPr>
        <p:spPr bwMode="auto">
          <a:xfrm>
            <a:off x="0" y="6248400"/>
            <a:ext cx="6934200" cy="6096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u="none">
              <a:solidFill>
                <a:srgbClr val="000000"/>
              </a:solidFill>
              <a:latin typeface="Invensys Andale" pitchFamily="34" charset="0"/>
            </a:endParaRPr>
          </a:p>
        </p:txBody>
      </p:sp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u="none">
              <a:solidFill>
                <a:srgbClr val="000000"/>
              </a:solidFill>
              <a:latin typeface="Invensys Andale" pitchFamily="34" charset="0"/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52488" y="3581400"/>
            <a:ext cx="7453312" cy="1219200"/>
          </a:xfrm>
        </p:spPr>
        <p:txBody>
          <a:bodyPr/>
          <a:lstStyle>
            <a:lvl1pPr marL="0" indent="0" algn="ctr">
              <a:lnSpc>
                <a:spcPct val="70000"/>
              </a:lnSpc>
              <a:buFontTx/>
              <a:buNone/>
              <a:defRPr/>
            </a:lvl1pPr>
          </a:lstStyle>
          <a:p>
            <a:pPr lvl="0"/>
            <a:r>
              <a:rPr lang="en-GB" noProof="0"/>
              <a:t>Presenters Name</a:t>
            </a:r>
          </a:p>
          <a:p>
            <a:pPr lvl="0"/>
            <a:r>
              <a:rPr lang="en-GB" noProof="0"/>
              <a:t>Title</a:t>
            </a:r>
          </a:p>
          <a:p>
            <a:pPr lvl="0"/>
            <a:r>
              <a:rPr lang="en-GB" noProof="0"/>
              <a:t>Company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838200" y="3352800"/>
            <a:ext cx="7543800" cy="762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CCE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u="none">
              <a:solidFill>
                <a:srgbClr val="000000"/>
              </a:solidFill>
              <a:latin typeface="Invensys Andale" pitchFamily="34" charset="0"/>
            </a:endParaRP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838200" y="3352800"/>
            <a:ext cx="7543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u="none">
              <a:solidFill>
                <a:srgbClr val="000000"/>
              </a:solidFill>
              <a:latin typeface="Invensys Andale" pitchFamily="34" charset="0"/>
            </a:endParaRPr>
          </a:p>
        </p:txBody>
      </p:sp>
      <p:pic>
        <p:nvPicPr>
          <p:cNvPr id="325647" name="Picture 15" descr="tagline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324600"/>
            <a:ext cx="5638800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52" name="Picture 20" descr="me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6" name="Picture 14" descr="symbols_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7650"/>
            <a:ext cx="2667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53" name="Picture 21" descr="inv_ww_tra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09675"/>
            <a:ext cx="4000500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08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6807562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237569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12696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363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644890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0790547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0376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912532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531316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3723114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9032917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529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371600"/>
            <a:ext cx="41529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1529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784830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529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371600"/>
            <a:ext cx="4152900" cy="472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2941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529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1529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99856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7078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81000" y="1371600"/>
            <a:ext cx="41529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371600"/>
            <a:ext cx="41529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214526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529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371600"/>
            <a:ext cx="41529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810000"/>
            <a:ext cx="41529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810000"/>
            <a:ext cx="41529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974650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7134-BE53-4948-BFA1-8DA7B6060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A2C8-30DB-4AC4-97CE-92C27AA9C7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AD33B-D686-4756-81B4-7F35BB850F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78BBB-2B84-4347-9F6E-3257DFC684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0D385-557A-42BA-B74E-B2DF42BCA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EC76-A5CD-44FE-B884-698CCB0A15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C68C0-B81D-4CFE-B4E5-20763A0BB7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F2E8-3EDB-43D7-A168-6851A5BFC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8962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20C9-FC35-48DB-BD6D-CC87E6C83A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553E6-E9D5-4C73-BB7E-E9E3C58301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BB87-6FD6-4C91-81FC-25344FF78F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78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64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765175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002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43" r:id="rId1"/>
    <p:sldLayoutId id="2147487744" r:id="rId2"/>
    <p:sldLayoutId id="2147487745" r:id="rId3"/>
    <p:sldLayoutId id="2147487746" r:id="rId4"/>
    <p:sldLayoutId id="2147487747" r:id="rId5"/>
    <p:sldLayoutId id="2147487748" r:id="rId6"/>
    <p:sldLayoutId id="2147487778" r:id="rId7"/>
    <p:sldLayoutId id="2147487749" r:id="rId8"/>
    <p:sldLayoutId id="2147487750" r:id="rId9"/>
    <p:sldLayoutId id="2147487751" r:id="rId10"/>
    <p:sldLayoutId id="2147487752" r:id="rId11"/>
    <p:sldLayoutId id="2147487753" r:id="rId12"/>
    <p:sldLayoutId id="2147487754" r:id="rId13"/>
    <p:sldLayoutId id="2147487755" r:id="rId14"/>
    <p:sldLayoutId id="2147487813" r:id="rId15"/>
    <p:sldLayoutId id="2147487814" r:id="rId16"/>
    <p:sldLayoutId id="2147487815" r:id="rId17"/>
    <p:sldLayoutId id="2147487816" r:id="rId18"/>
    <p:sldLayoutId id="2147487817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rgbClr val="00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rgbClr val="00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rgbClr val="00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rgbClr val="00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000" b="1">
          <a:solidFill>
            <a:srgbClr val="00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000" b="1">
          <a:solidFill>
            <a:srgbClr val="00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000" b="1">
          <a:solidFill>
            <a:srgbClr val="00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Blip>
          <a:blip r:embed="rId21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Blip>
          <a:blip r:embed="rId21"/>
        </a:buBlip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Blip>
          <a:blip r:embed="rId21"/>
        </a:buBlip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Blip>
          <a:blip r:embed="rId21"/>
        </a:buBlip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Blip>
          <a:blip r:embed="rId21"/>
        </a:buBlip>
        <a:defRPr kumimoji="1"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Blip>
          <a:blip r:embed="rId21"/>
        </a:buBlip>
        <a:defRPr kumimoji="1"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Blip>
          <a:blip r:embed="rId21"/>
        </a:buBlip>
        <a:defRPr kumimoji="1"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Blip>
          <a:blip r:embed="rId21"/>
        </a:buBlip>
        <a:defRPr kumimoji="1"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Blip>
          <a:blip r:embed="rId21"/>
        </a:buBlip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458200" cy="990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3355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 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3"/>
            <a:r>
              <a:rPr lang="en-GB"/>
              <a:t>Third level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3617913" y="63960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fontAlgn="base" hangingPunct="0">
              <a:lnSpc>
                <a:spcPct val="90000"/>
              </a:lnSpc>
            </a:pPr>
            <a:fld id="{88747114-D9AE-470C-969E-432C36215841}" type="slidenum">
              <a:rPr kumimoji="0" lang="en-GB" sz="1200" u="none">
                <a:solidFill>
                  <a:srgbClr val="000000"/>
                </a:solidFill>
                <a:latin typeface="Invensys Andale"/>
              </a:rPr>
              <a:pPr algn="ctr" eaLnBrk="0" fontAlgn="base" hangingPunct="0">
                <a:lnSpc>
                  <a:spcPct val="90000"/>
                </a:lnSpc>
              </a:pPr>
              <a:t>‹#›</a:t>
            </a:fld>
            <a:endParaRPr kumimoji="0" lang="en-GB" sz="1200" u="none">
              <a:solidFill>
                <a:srgbClr val="000000"/>
              </a:solidFill>
              <a:latin typeface="Invensys Andale"/>
            </a:endParaRPr>
          </a:p>
        </p:txBody>
      </p:sp>
      <p:sp>
        <p:nvSpPr>
          <p:cNvPr id="2053" name="Rectangle 30"/>
          <p:cNvSpPr>
            <a:spLocks noChangeArrowheads="1"/>
          </p:cNvSpPr>
          <p:nvPr/>
        </p:nvSpPr>
        <p:spPr bwMode="hidden">
          <a:xfrm>
            <a:off x="4343400" y="6477000"/>
            <a:ext cx="457200" cy="3810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</a:pPr>
            <a:endParaRPr kumimoji="0" lang="en-US" sz="1400" b="1" u="none">
              <a:solidFill>
                <a:srgbClr val="000000"/>
              </a:solidFill>
              <a:latin typeface="Invensys Andal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9" r:id="rId1"/>
    <p:sldLayoutId id="2147487756" r:id="rId2"/>
    <p:sldLayoutId id="2147487757" r:id="rId3"/>
    <p:sldLayoutId id="2147487758" r:id="rId4"/>
    <p:sldLayoutId id="2147487759" r:id="rId5"/>
    <p:sldLayoutId id="2147487760" r:id="rId6"/>
    <p:sldLayoutId id="2147487761" r:id="rId7"/>
    <p:sldLayoutId id="2147487762" r:id="rId8"/>
    <p:sldLayoutId id="2147487763" r:id="rId9"/>
    <p:sldLayoutId id="2147487764" r:id="rId10"/>
    <p:sldLayoutId id="2147487765" r:id="rId11"/>
    <p:sldLayoutId id="2147487766" r:id="rId12"/>
    <p:sldLayoutId id="214748778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Invensys Anda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Invensys Anda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Invensys Anda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Invensys Andal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Invensys Andal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Invensys Andal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Invensys Andal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Invensys Andale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82575" algn="l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984250" indent="-2444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Char char="•"/>
        <a:defRPr sz="2000">
          <a:solidFill>
            <a:schemeClr val="tx1"/>
          </a:solidFill>
          <a:latin typeface="+mn-lt"/>
        </a:defRPr>
      </a:lvl3pPr>
      <a:lvl4pPr marL="1338263" indent="-2397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7907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00"/>
          </a:solidFill>
          <a:latin typeface="+mn-lt"/>
        </a:defRPr>
      </a:lvl5pPr>
      <a:lvl6pPr marL="2247900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6pPr>
      <a:lvl7pPr marL="2705100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7pPr>
      <a:lvl8pPr marL="3162300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8pPr>
      <a:lvl9pPr marL="3619500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9" descr="dv1457052_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1" r:id="rId1"/>
    <p:sldLayoutId id="2147487767" r:id="rId2"/>
    <p:sldLayoutId id="2147487768" r:id="rId3"/>
    <p:sldLayoutId id="2147487769" r:id="rId4"/>
    <p:sldLayoutId id="2147487770" r:id="rId5"/>
    <p:sldLayoutId id="2147487771" r:id="rId6"/>
    <p:sldLayoutId id="2147487772" r:id="rId7"/>
    <p:sldLayoutId id="2147487773" r:id="rId8"/>
    <p:sldLayoutId id="2147487774" r:id="rId9"/>
    <p:sldLayoutId id="2147487775" r:id="rId10"/>
    <p:sldLayoutId id="2147487776" r:id="rId11"/>
    <p:sldLayoutId id="2147487777" r:id="rId12"/>
    <p:sldLayoutId id="214748778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</a:defRPr>
      </a:lvl9pPr>
    </p:titleStyle>
    <p:bodyStyle>
      <a:lvl1pPr marL="404813" indent="-4048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pitchFamily="34" charset="0"/>
        <a:buChar char="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50900" indent="-27305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rgbClr val="800080"/>
        </a:buClr>
        <a:buSzPct val="120000"/>
        <a:buFont typeface="Arial" pitchFamily="34" charset="0"/>
        <a:buChar char="▪"/>
        <a:defRPr sz="2800">
          <a:solidFill>
            <a:schemeClr val="tx1"/>
          </a:solidFill>
          <a:latin typeface="+mn-lt"/>
        </a:defRPr>
      </a:lvl2pPr>
      <a:lvl3pPr marL="1209675" indent="-244475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120000"/>
        <a:buChar char="•"/>
        <a:defRPr sz="2000">
          <a:solidFill>
            <a:schemeClr val="tx1"/>
          </a:solidFill>
          <a:latin typeface="+mn-lt"/>
        </a:defRPr>
      </a:lvl3pPr>
      <a:lvl4pPr marL="1601788" indent="-2778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3300"/>
        </a:buClr>
        <a:buChar char="–"/>
        <a:defRPr sz="2400">
          <a:solidFill>
            <a:schemeClr val="tx1"/>
          </a:solidFill>
          <a:latin typeface="+mn-lt"/>
        </a:defRPr>
      </a:lvl4pPr>
      <a:lvl5pPr marL="2022475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00"/>
          </a:solidFill>
          <a:latin typeface="+mn-lt"/>
        </a:defRPr>
      </a:lvl5pPr>
      <a:lvl6pPr marL="2479675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6pPr>
      <a:lvl7pPr marL="2936875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7pPr>
      <a:lvl8pPr marL="3394075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8pPr>
      <a:lvl9pPr marL="3851275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u="none">
              <a:solidFill>
                <a:srgbClr val="000000"/>
              </a:solidFill>
              <a:latin typeface="Invensys Andale" pitchFamily="34" charset="0"/>
            </a:endParaRPr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458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458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3617913" y="6396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fontAlgn="base" hangingPunct="0"/>
            <a:fld id="{EBDFE789-8AE8-4D2D-9117-A2132058B841}" type="slidenum">
              <a:rPr kumimoji="0" lang="en-GB" sz="1200" u="none">
                <a:solidFill>
                  <a:srgbClr val="000000"/>
                </a:solidFill>
                <a:latin typeface="Invensys Andale" pitchFamily="34" charset="0"/>
              </a:rPr>
              <a:pPr algn="ctr" eaLnBrk="0" fontAlgn="base" hangingPunct="0"/>
              <a:t>‹#›</a:t>
            </a:fld>
            <a:endParaRPr kumimoji="0" lang="en-GB" sz="1200" u="none">
              <a:solidFill>
                <a:srgbClr val="000000"/>
              </a:solidFill>
              <a:latin typeface="Invensys Andale" pitchFamily="34" charset="0"/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hidden">
          <a:xfrm>
            <a:off x="4343400" y="6477000"/>
            <a:ext cx="457200" cy="381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</a:pPr>
            <a:endParaRPr kumimoji="0" lang="en-US" u="none">
              <a:solidFill>
                <a:srgbClr val="000000"/>
              </a:solidFill>
              <a:latin typeface="Invensys Andale" pitchFamily="34" charset="0"/>
            </a:endParaRPr>
          </a:p>
        </p:txBody>
      </p:sp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0" y="6248400"/>
            <a:ext cx="6934200" cy="6096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u="none">
              <a:solidFill>
                <a:srgbClr val="000000"/>
              </a:solidFill>
              <a:latin typeface="Invensys Andale" pitchFamily="34" charset="0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6934200" y="6248400"/>
            <a:ext cx="2209800" cy="6096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lnSpc>
                <a:spcPct val="90000"/>
              </a:lnSpc>
            </a:pPr>
            <a:endParaRPr kumimoji="0" lang="en-US" u="none">
              <a:solidFill>
                <a:srgbClr val="000000"/>
              </a:solidFill>
              <a:latin typeface="Invensys Andale" pitchFamily="34" charset="0"/>
            </a:endParaRPr>
          </a:p>
        </p:txBody>
      </p:sp>
      <p:pic>
        <p:nvPicPr>
          <p:cNvPr id="324618" name="Picture 10" descr="InvWW_rgb_tea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99200"/>
            <a:ext cx="106680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30" name="Picture 22" descr="tagline_rgb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324600"/>
            <a:ext cx="5638800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84" r:id="rId1"/>
    <p:sldLayoutId id="2147487785" r:id="rId2"/>
    <p:sldLayoutId id="2147487786" r:id="rId3"/>
    <p:sldLayoutId id="2147487787" r:id="rId4"/>
    <p:sldLayoutId id="2147487788" r:id="rId5"/>
    <p:sldLayoutId id="2147487789" r:id="rId6"/>
    <p:sldLayoutId id="2147487790" r:id="rId7"/>
    <p:sldLayoutId id="2147487791" r:id="rId8"/>
    <p:sldLayoutId id="2147487792" r:id="rId9"/>
    <p:sldLayoutId id="2147487793" r:id="rId10"/>
    <p:sldLayoutId id="2147487794" r:id="rId11"/>
    <p:sldLayoutId id="2147487795" r:id="rId12"/>
    <p:sldLayoutId id="2147487796" r:id="rId13"/>
    <p:sldLayoutId id="2147487797" r:id="rId14"/>
    <p:sldLayoutId id="2147487798" r:id="rId15"/>
    <p:sldLayoutId id="2147487799" r:id="rId16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Invensys Andal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Invensys Andal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Invensys Andal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Invensys Andal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Invensys Andal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Invensys Andal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Invensys Andal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Invensys Andale" pitchFamily="34" charset="0"/>
        </a:defRPr>
      </a:lvl9pPr>
    </p:titleStyle>
    <p:bodyStyle>
      <a:lvl1pPr marL="404813" indent="-4048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3300"/>
        </a:buClr>
        <a:buSzPct val="85000"/>
        <a:buChar char="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50900" indent="-273050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rgbClr val="80008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209675" indent="-244475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120000"/>
        <a:buChar char="•"/>
        <a:defRPr sz="2000">
          <a:solidFill>
            <a:schemeClr val="tx1"/>
          </a:solidFill>
          <a:latin typeface="+mn-lt"/>
        </a:defRPr>
      </a:lvl3pPr>
      <a:lvl4pPr marL="1601788" indent="-2778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FF3300"/>
        </a:buClr>
        <a:defRPr sz="2400">
          <a:solidFill>
            <a:schemeClr val="tx1"/>
          </a:solidFill>
          <a:latin typeface="+mn-lt"/>
        </a:defRPr>
      </a:lvl4pPr>
      <a:lvl5pPr marL="2022475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5pPr>
      <a:lvl6pPr marL="2479675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6pPr>
      <a:lvl7pPr marL="2936875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7pPr>
      <a:lvl8pPr marL="3394075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8pPr>
      <a:lvl9pPr marL="3851275" indent="-1905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 fontAlgn="base">
              <a:defRPr/>
            </a:pPr>
            <a:endParaRPr kumimoji="0" lang="en-US" u="none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 fontAlgn="base">
              <a:defRPr/>
            </a:pPr>
            <a:endParaRPr kumimoji="0" lang="en-US" u="none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 fontAlgn="base">
              <a:defRPr/>
            </a:pPr>
            <a:fld id="{A61DEA09-72B5-4BE2-B377-1329EC15DCBE}" type="slidenum">
              <a:rPr kumimoji="0" lang="en-US" u="none">
                <a:solidFill>
                  <a:srgbClr val="000000"/>
                </a:solidFill>
              </a:rPr>
              <a:pPr fontAlgn="base">
                <a:defRPr/>
              </a:pPr>
              <a:t>‹#›</a:t>
            </a:fld>
            <a:endParaRPr kumimoji="0" lang="en-US" u="non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2" r:id="rId1"/>
    <p:sldLayoutId id="2147487803" r:id="rId2"/>
    <p:sldLayoutId id="2147487804" r:id="rId3"/>
    <p:sldLayoutId id="2147487805" r:id="rId4"/>
    <p:sldLayoutId id="2147487806" r:id="rId5"/>
    <p:sldLayoutId id="2147487807" r:id="rId6"/>
    <p:sldLayoutId id="2147487808" r:id="rId7"/>
    <p:sldLayoutId id="2147487809" r:id="rId8"/>
    <p:sldLayoutId id="2147487810" r:id="rId9"/>
    <p:sldLayoutId id="2147487811" r:id="rId10"/>
    <p:sldLayoutId id="214748781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9.wmf"/><Relationship Id="rId3" Type="http://schemas.openxmlformats.org/officeDocument/2006/relationships/image" Target="../media/image81.jpeg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83.png"/><Relationship Id="rId15" Type="http://schemas.openxmlformats.org/officeDocument/2006/relationships/image" Target="../media/image80.wmf"/><Relationship Id="rId10" Type="http://schemas.openxmlformats.org/officeDocument/2006/relationships/image" Target="../media/image85.jpeg"/><Relationship Id="rId4" Type="http://schemas.openxmlformats.org/officeDocument/2006/relationships/image" Target="../media/image82.wmf"/><Relationship Id="rId9" Type="http://schemas.openxmlformats.org/officeDocument/2006/relationships/image" Target="../media/image84.jpeg"/><Relationship Id="rId1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image" Target="../media/image94.jpeg"/><Relationship Id="rId3" Type="http://schemas.openxmlformats.org/officeDocument/2006/relationships/image" Target="../media/image86.jpeg"/><Relationship Id="rId7" Type="http://schemas.openxmlformats.org/officeDocument/2006/relationships/hyperlink" Target="http://images.google.co.in/imgres?imgurl=http://www.snia.org/about/images/network_component_icons/Workstation.jpg&amp;imgrefurl=http://www.snia.org/about/images/network_component_icons/&amp;h=530&amp;w=533&amp;sz=37&amp;tbnid=UpogQhJx8EaT7M:&amp;tbnh=128&amp;tbnw=129&amp;hl=en&amp;start=3&amp;prev=/images?q=workstation&amp;imgsz=small|medium|large|xlarge&amp;svnum=10&amp;hl=en&amp;lr=" TargetMode="External"/><Relationship Id="rId12" Type="http://schemas.openxmlformats.org/officeDocument/2006/relationships/image" Target="../media/image9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wmf"/><Relationship Id="rId11" Type="http://schemas.openxmlformats.org/officeDocument/2006/relationships/image" Target="../media/image92.jpeg"/><Relationship Id="rId5" Type="http://schemas.openxmlformats.org/officeDocument/2006/relationships/image" Target="../media/image88.png"/><Relationship Id="rId10" Type="http://schemas.openxmlformats.org/officeDocument/2006/relationships/image" Target="../media/image91.jpeg"/><Relationship Id="rId4" Type="http://schemas.openxmlformats.org/officeDocument/2006/relationships/image" Target="../media/image87.jpeg"/><Relationship Id="rId9" Type="http://schemas.openxmlformats.org/officeDocument/2006/relationships/image" Target="../media/image90.jpeg"/><Relationship Id="rId1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98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97.png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96.e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wmf"/><Relationship Id="rId1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sminfotech.com/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6.png"/><Relationship Id="rId3" Type="http://schemas.openxmlformats.org/officeDocument/2006/relationships/image" Target="../media/image26.png"/><Relationship Id="rId21" Type="http://schemas.openxmlformats.org/officeDocument/2006/relationships/image" Target="../media/image42.jpeg"/><Relationship Id="rId34" Type="http://schemas.openxmlformats.org/officeDocument/2006/relationships/image" Target="../media/image49.png"/><Relationship Id="rId7" Type="http://schemas.openxmlformats.org/officeDocument/2006/relationships/image" Target="../media/image29.jpe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5.jpeg"/><Relationship Id="rId33" Type="http://schemas.microsoft.com/office/2007/relationships/diagramDrawing" Target="../diagrams/drawing3.xml"/><Relationship Id="rId2" Type="http://schemas.openxmlformats.org/officeDocument/2006/relationships/image" Target="../media/image21.png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29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24" Type="http://schemas.openxmlformats.org/officeDocument/2006/relationships/image" Target="../media/image44.png"/><Relationship Id="rId32" Type="http://schemas.openxmlformats.org/officeDocument/2006/relationships/diagramColors" Target="../diagrams/colors3.xml"/><Relationship Id="rId5" Type="http://schemas.openxmlformats.org/officeDocument/2006/relationships/image" Target="../media/image27.jpeg"/><Relationship Id="rId15" Type="http://schemas.openxmlformats.org/officeDocument/2006/relationships/image" Target="../media/image36.png"/><Relationship Id="rId23" Type="http://schemas.openxmlformats.org/officeDocument/2006/relationships/image" Target="../media/image43.png"/><Relationship Id="rId28" Type="http://schemas.openxmlformats.org/officeDocument/2006/relationships/image" Target="../media/image47.jpeg"/><Relationship Id="rId36" Type="http://schemas.openxmlformats.org/officeDocument/2006/relationships/image" Target="../media/image51.png"/><Relationship Id="rId10" Type="http://schemas.openxmlformats.org/officeDocument/2006/relationships/image" Target="../media/image31.jpeg"/><Relationship Id="rId19" Type="http://schemas.openxmlformats.org/officeDocument/2006/relationships/image" Target="../media/image40.png"/><Relationship Id="rId31" Type="http://schemas.openxmlformats.org/officeDocument/2006/relationships/diagramQuickStyle" Target="../diagrams/quickStyle3.xml"/><Relationship Id="rId4" Type="http://schemas.openxmlformats.org/officeDocument/2006/relationships/image" Target="../media/image22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Relationship Id="rId22" Type="http://schemas.openxmlformats.org/officeDocument/2006/relationships/image" Target="../media/image23.png"/><Relationship Id="rId27" Type="http://schemas.openxmlformats.org/officeDocument/2006/relationships/image" Target="../media/image24.png"/><Relationship Id="rId30" Type="http://schemas.openxmlformats.org/officeDocument/2006/relationships/diagramLayout" Target="../diagrams/layout3.xml"/><Relationship Id="rId35" Type="http://schemas.openxmlformats.org/officeDocument/2006/relationships/image" Target="../media/image50.png"/><Relationship Id="rId8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90488"/>
            <a:ext cx="15351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16"/>
          <p:cNvSpPr txBox="1">
            <a:spLocks noChangeArrowheads="1"/>
          </p:cNvSpPr>
          <p:nvPr/>
        </p:nvSpPr>
        <p:spPr bwMode="auto">
          <a:xfrm>
            <a:off x="4763" y="977900"/>
            <a:ext cx="3067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kumimoji="0" lang="en-US" sz="1400" b="1" u="none">
                <a:solidFill>
                  <a:srgbClr val="000000"/>
                </a:solidFill>
                <a:latin typeface="Arial" charset="0"/>
              </a:rPr>
              <a:t>SSM InfoTech Solutions Pvt. Ltd.</a:t>
            </a:r>
          </a:p>
        </p:txBody>
      </p:sp>
      <p:sp>
        <p:nvSpPr>
          <p:cNvPr id="4102" name="TextBox 17"/>
          <p:cNvSpPr txBox="1">
            <a:spLocks noChangeArrowheads="1"/>
          </p:cNvSpPr>
          <p:nvPr/>
        </p:nvSpPr>
        <p:spPr bwMode="auto">
          <a:xfrm>
            <a:off x="6862763" y="977900"/>
            <a:ext cx="3067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/>
            <a:r>
              <a:rPr kumimoji="0" lang="en-US" sz="1400" b="1" u="none">
                <a:solidFill>
                  <a:srgbClr val="000000"/>
                </a:solidFill>
                <a:latin typeface="Arial" charset="0"/>
              </a:rPr>
              <a:t>“You Dream it, We Do It”</a:t>
            </a:r>
          </a:p>
        </p:txBody>
      </p:sp>
      <p:pic>
        <p:nvPicPr>
          <p:cNvPr id="4103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80FF"/>
              </a:clrFrom>
              <a:clrTo>
                <a:srgbClr val="0080FF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7235825" y="168275"/>
            <a:ext cx="17653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81400" y="4437112"/>
            <a:ext cx="3724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none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Capabilities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EB968-BD54-470D-AF86-71832BE1A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2204864"/>
            <a:ext cx="4032448" cy="23429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Industry exposure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Wide experience in various verticals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9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56573808"/>
              </p:ext>
            </p:extLst>
          </p:nvPr>
        </p:nvGraphicFramePr>
        <p:xfrm>
          <a:off x="323528" y="188640"/>
          <a:ext cx="856895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489606"/>
              </p:ext>
            </p:extLst>
          </p:nvPr>
        </p:nvGraphicFramePr>
        <p:xfrm>
          <a:off x="493204" y="836712"/>
          <a:ext cx="8229600" cy="244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4612"/>
              </p:ext>
            </p:extLst>
          </p:nvPr>
        </p:nvGraphicFramePr>
        <p:xfrm>
          <a:off x="518864" y="3573016"/>
          <a:ext cx="8229600" cy="244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55280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execution experience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Experience can not be injected…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9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91500493"/>
              </p:ext>
            </p:extLst>
          </p:nvPr>
        </p:nvGraphicFramePr>
        <p:xfrm>
          <a:off x="323528" y="188640"/>
          <a:ext cx="856895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6744606"/>
              </p:ext>
            </p:extLst>
          </p:nvPr>
        </p:nvGraphicFramePr>
        <p:xfrm>
          <a:off x="611560" y="836712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81815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 field experience in design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Consulting and audits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0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48884003"/>
              </p:ext>
            </p:extLst>
          </p:nvPr>
        </p:nvGraphicFramePr>
        <p:xfrm>
          <a:off x="323528" y="188640"/>
          <a:ext cx="856895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9873451"/>
              </p:ext>
            </p:extLst>
          </p:nvPr>
        </p:nvGraphicFramePr>
        <p:xfrm>
          <a:off x="611560" y="836712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4067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Success stories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Proud to show 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5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5B8B4EC5-83CD-4BD8-B1D9-84EC633F31D1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3820" y="405825"/>
            <a:ext cx="50175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Reliance Hazira, ETP Plant</a:t>
            </a:r>
            <a:endParaRPr lang="en-US" sz="3200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371600"/>
            <a:ext cx="8215313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zh-TW" sz="20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ever installation of System Platform in 2003</a:t>
            </a:r>
          </a:p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zh-TW" sz="20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then 10,000 physical IOs.</a:t>
            </a:r>
          </a:p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zh-TW" sz="20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Dual redundant networks, servers and PLC controllers.</a:t>
            </a:r>
          </a:p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zh-TW" sz="20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 key project execution.</a:t>
            </a:r>
          </a:p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zh-TW" sz="20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reporting to provide excellent reporting system.</a:t>
            </a:r>
          </a:p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zh-TW" sz="20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 connectivity with aspen-tech historian.</a:t>
            </a:r>
          </a:p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8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9" descr="DES-1024D_front"/>
          <p:cNvPicPr>
            <a:picLocks noChangeAspect="1" noChangeArrowheads="1"/>
          </p:cNvPicPr>
          <p:nvPr/>
        </p:nvPicPr>
        <p:blipFill>
          <a:blip r:embed="rId3"/>
          <a:srcRect r="39999" b="44186"/>
          <a:stretch>
            <a:fillRect/>
          </a:stretch>
        </p:blipFill>
        <p:spPr bwMode="auto">
          <a:xfrm>
            <a:off x="5286375" y="3122612"/>
            <a:ext cx="7858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6" descr="DES-1024D_front"/>
          <p:cNvPicPr>
            <a:picLocks noChangeAspect="1" noChangeArrowheads="1"/>
          </p:cNvPicPr>
          <p:nvPr/>
        </p:nvPicPr>
        <p:blipFill>
          <a:blip r:embed="rId3"/>
          <a:srcRect r="39999" b="44186"/>
          <a:stretch>
            <a:fillRect/>
          </a:stretch>
        </p:blipFill>
        <p:spPr bwMode="auto">
          <a:xfrm>
            <a:off x="4371975" y="3122612"/>
            <a:ext cx="7858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62"/>
          <p:cNvSpPr>
            <a:spLocks noChangeArrowheads="1"/>
          </p:cNvSpPr>
          <p:nvPr/>
        </p:nvSpPr>
        <p:spPr bwMode="auto">
          <a:xfrm>
            <a:off x="3176587" y="2513012"/>
            <a:ext cx="4419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2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587" y="3884612"/>
            <a:ext cx="838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2587" y="3884612"/>
            <a:ext cx="838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5" descr="gateway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9787" y="3986212"/>
            <a:ext cx="5334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2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768225"/>
              </p:ext>
            </p:extLst>
          </p:nvPr>
        </p:nvGraphicFramePr>
        <p:xfrm>
          <a:off x="6453187" y="2959100"/>
          <a:ext cx="4111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Clip" r:id="rId6" imgW="3326040" imgH="3109320" progId="">
                  <p:embed/>
                </p:oleObj>
              </mc:Choice>
              <mc:Fallback>
                <p:oleObj name="Clip" r:id="rId6" imgW="3326040" imgH="310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3187" y="2959100"/>
                        <a:ext cx="4111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383335"/>
              </p:ext>
            </p:extLst>
          </p:nvPr>
        </p:nvGraphicFramePr>
        <p:xfrm>
          <a:off x="7032625" y="3122612"/>
          <a:ext cx="4111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Clip" r:id="rId8" imgW="3326040" imgH="3109320" progId="">
                  <p:embed/>
                </p:oleObj>
              </mc:Choice>
              <mc:Fallback>
                <p:oleObj name="Clip" r:id="rId8" imgW="3326040" imgH="310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3122612"/>
                        <a:ext cx="4111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275"/>
          <p:cNvSpPr>
            <a:spLocks noChangeShapeType="1"/>
          </p:cNvSpPr>
          <p:nvPr/>
        </p:nvSpPr>
        <p:spPr bwMode="auto">
          <a:xfrm flipV="1">
            <a:off x="3557587" y="3389312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ine 276"/>
          <p:cNvSpPr>
            <a:spLocks noChangeShapeType="1"/>
          </p:cNvSpPr>
          <p:nvPr/>
        </p:nvSpPr>
        <p:spPr bwMode="auto">
          <a:xfrm>
            <a:off x="3557587" y="3376612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ine 277"/>
          <p:cNvSpPr>
            <a:spLocks noChangeShapeType="1"/>
          </p:cNvSpPr>
          <p:nvPr/>
        </p:nvSpPr>
        <p:spPr bwMode="auto">
          <a:xfrm flipV="1">
            <a:off x="4624387" y="321151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Line 278"/>
          <p:cNvSpPr>
            <a:spLocks noChangeShapeType="1"/>
          </p:cNvSpPr>
          <p:nvPr/>
        </p:nvSpPr>
        <p:spPr bwMode="auto">
          <a:xfrm>
            <a:off x="4700587" y="3275012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Line 282"/>
          <p:cNvSpPr>
            <a:spLocks noChangeShapeType="1"/>
          </p:cNvSpPr>
          <p:nvPr/>
        </p:nvSpPr>
        <p:spPr bwMode="auto">
          <a:xfrm>
            <a:off x="4852987" y="327501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Line 283"/>
          <p:cNvSpPr>
            <a:spLocks noChangeShapeType="1"/>
          </p:cNvSpPr>
          <p:nvPr/>
        </p:nvSpPr>
        <p:spPr bwMode="auto">
          <a:xfrm>
            <a:off x="4852987" y="3656012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Line 284"/>
          <p:cNvSpPr>
            <a:spLocks noChangeShapeType="1"/>
          </p:cNvSpPr>
          <p:nvPr/>
        </p:nvSpPr>
        <p:spPr bwMode="auto">
          <a:xfrm>
            <a:off x="6910387" y="36560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ine 285"/>
          <p:cNvSpPr>
            <a:spLocks noChangeShapeType="1"/>
          </p:cNvSpPr>
          <p:nvPr/>
        </p:nvSpPr>
        <p:spPr bwMode="auto">
          <a:xfrm>
            <a:off x="4929187" y="327501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Line 286"/>
          <p:cNvSpPr>
            <a:spLocks noChangeShapeType="1"/>
          </p:cNvSpPr>
          <p:nvPr/>
        </p:nvSpPr>
        <p:spPr bwMode="auto">
          <a:xfrm>
            <a:off x="5005387" y="3275012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ine 287"/>
          <p:cNvSpPr>
            <a:spLocks noChangeShapeType="1"/>
          </p:cNvSpPr>
          <p:nvPr/>
        </p:nvSpPr>
        <p:spPr bwMode="auto">
          <a:xfrm>
            <a:off x="4929187" y="3503612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Line 288"/>
          <p:cNvSpPr>
            <a:spLocks noChangeShapeType="1"/>
          </p:cNvSpPr>
          <p:nvPr/>
        </p:nvSpPr>
        <p:spPr bwMode="auto">
          <a:xfrm>
            <a:off x="5005387" y="3351212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95" descr="QuantumPL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5257800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96"/>
          <p:cNvSpPr>
            <a:spLocks noChangeArrowheads="1"/>
          </p:cNvSpPr>
          <p:nvPr/>
        </p:nvSpPr>
        <p:spPr bwMode="auto">
          <a:xfrm>
            <a:off x="738187" y="455612"/>
            <a:ext cx="320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8" name="Picture 2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" y="531812"/>
            <a:ext cx="838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9787" y="531812"/>
            <a:ext cx="838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ine 322"/>
          <p:cNvSpPr>
            <a:spLocks noChangeShapeType="1"/>
          </p:cNvSpPr>
          <p:nvPr/>
        </p:nvSpPr>
        <p:spPr bwMode="auto">
          <a:xfrm>
            <a:off x="1195387" y="9890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Line 323"/>
          <p:cNvSpPr>
            <a:spLocks noChangeShapeType="1"/>
          </p:cNvSpPr>
          <p:nvPr/>
        </p:nvSpPr>
        <p:spPr bwMode="auto">
          <a:xfrm>
            <a:off x="2490787" y="9890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Line 324"/>
          <p:cNvSpPr>
            <a:spLocks noChangeShapeType="1"/>
          </p:cNvSpPr>
          <p:nvPr/>
        </p:nvSpPr>
        <p:spPr bwMode="auto">
          <a:xfrm>
            <a:off x="1881187" y="2055812"/>
            <a:ext cx="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Line 325"/>
          <p:cNvSpPr>
            <a:spLocks noChangeShapeType="1"/>
          </p:cNvSpPr>
          <p:nvPr/>
        </p:nvSpPr>
        <p:spPr bwMode="auto">
          <a:xfrm>
            <a:off x="1881187" y="2436812"/>
            <a:ext cx="2895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Line 326"/>
          <p:cNvSpPr>
            <a:spLocks noChangeShapeType="1"/>
          </p:cNvSpPr>
          <p:nvPr/>
        </p:nvSpPr>
        <p:spPr bwMode="auto">
          <a:xfrm>
            <a:off x="4776787" y="2436812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Line 332"/>
          <p:cNvSpPr>
            <a:spLocks noChangeShapeType="1"/>
          </p:cNvSpPr>
          <p:nvPr/>
        </p:nvSpPr>
        <p:spPr bwMode="auto">
          <a:xfrm>
            <a:off x="4751387" y="281781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Line 339"/>
          <p:cNvSpPr>
            <a:spLocks noChangeShapeType="1"/>
          </p:cNvSpPr>
          <p:nvPr/>
        </p:nvSpPr>
        <p:spPr bwMode="auto">
          <a:xfrm>
            <a:off x="1881187" y="16748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35"/>
          <p:cNvSpPr>
            <a:spLocks noChangeArrowheads="1"/>
          </p:cNvSpPr>
          <p:nvPr/>
        </p:nvSpPr>
        <p:spPr bwMode="auto">
          <a:xfrm>
            <a:off x="1766887" y="1979612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Rectangle 344"/>
          <p:cNvSpPr>
            <a:spLocks noChangeArrowheads="1"/>
          </p:cNvSpPr>
          <p:nvPr/>
        </p:nvSpPr>
        <p:spPr bwMode="auto">
          <a:xfrm>
            <a:off x="1728787" y="1598612"/>
            <a:ext cx="3048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" name="Rectangle 354"/>
          <p:cNvSpPr>
            <a:spLocks noChangeArrowheads="1"/>
          </p:cNvSpPr>
          <p:nvPr/>
        </p:nvSpPr>
        <p:spPr bwMode="auto">
          <a:xfrm>
            <a:off x="5310187" y="455612"/>
            <a:ext cx="27432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0" name="Picture 3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6387" y="531812"/>
            <a:ext cx="838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Line 360"/>
          <p:cNvSpPr>
            <a:spLocks noChangeShapeType="1"/>
          </p:cNvSpPr>
          <p:nvPr/>
        </p:nvSpPr>
        <p:spPr bwMode="auto">
          <a:xfrm>
            <a:off x="5767387" y="989012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Line 381"/>
          <p:cNvSpPr>
            <a:spLocks noChangeShapeType="1"/>
          </p:cNvSpPr>
          <p:nvPr/>
        </p:nvSpPr>
        <p:spPr bwMode="auto">
          <a:xfrm>
            <a:off x="5767387" y="1979612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Line 385"/>
          <p:cNvSpPr>
            <a:spLocks noChangeShapeType="1"/>
          </p:cNvSpPr>
          <p:nvPr/>
        </p:nvSpPr>
        <p:spPr bwMode="auto">
          <a:xfrm>
            <a:off x="5767387" y="16748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5665787" y="1903412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" name="Line 387"/>
          <p:cNvSpPr>
            <a:spLocks noChangeShapeType="1"/>
          </p:cNvSpPr>
          <p:nvPr/>
        </p:nvSpPr>
        <p:spPr bwMode="auto">
          <a:xfrm>
            <a:off x="5462587" y="2436812"/>
            <a:ext cx="30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Line 388"/>
          <p:cNvSpPr>
            <a:spLocks noChangeShapeType="1"/>
          </p:cNvSpPr>
          <p:nvPr/>
        </p:nvSpPr>
        <p:spPr bwMode="auto">
          <a:xfrm>
            <a:off x="5462587" y="2436812"/>
            <a:ext cx="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394"/>
          <p:cNvSpPr>
            <a:spLocks noChangeArrowheads="1"/>
          </p:cNvSpPr>
          <p:nvPr/>
        </p:nvSpPr>
        <p:spPr bwMode="auto">
          <a:xfrm>
            <a:off x="4267200" y="4572000"/>
            <a:ext cx="44196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8" name="Picture 395" descr="QuantumPL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35875" y="5257800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96" descr="QuantumPL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5867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97" descr="gateway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638800"/>
            <a:ext cx="5334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399"/>
          <p:cNvSpPr>
            <a:spLocks noChangeArrowheads="1"/>
          </p:cNvSpPr>
          <p:nvPr/>
        </p:nvSpPr>
        <p:spPr bwMode="auto">
          <a:xfrm>
            <a:off x="6629400" y="4953000"/>
            <a:ext cx="3048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" name="Rectangle 400"/>
          <p:cNvSpPr>
            <a:spLocks noChangeArrowheads="1"/>
          </p:cNvSpPr>
          <p:nvPr/>
        </p:nvSpPr>
        <p:spPr bwMode="auto">
          <a:xfrm>
            <a:off x="7620000" y="4953000"/>
            <a:ext cx="3048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" name="Line 401"/>
          <p:cNvSpPr>
            <a:spLocks noChangeShapeType="1"/>
          </p:cNvSpPr>
          <p:nvPr/>
        </p:nvSpPr>
        <p:spPr bwMode="auto">
          <a:xfrm>
            <a:off x="67818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Line 402"/>
          <p:cNvSpPr>
            <a:spLocks noChangeShapeType="1"/>
          </p:cNvSpPr>
          <p:nvPr/>
        </p:nvSpPr>
        <p:spPr bwMode="auto">
          <a:xfrm>
            <a:off x="7772400" y="464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403"/>
          <p:cNvSpPr>
            <a:spLocks noChangeArrowheads="1"/>
          </p:cNvSpPr>
          <p:nvPr/>
        </p:nvSpPr>
        <p:spPr bwMode="auto">
          <a:xfrm>
            <a:off x="7620000" y="47244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" name="Rectangle 404"/>
          <p:cNvSpPr>
            <a:spLocks noChangeArrowheads="1"/>
          </p:cNvSpPr>
          <p:nvPr/>
        </p:nvSpPr>
        <p:spPr bwMode="auto">
          <a:xfrm>
            <a:off x="6667500" y="47244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" name="Line 405"/>
          <p:cNvSpPr>
            <a:spLocks noChangeShapeType="1"/>
          </p:cNvSpPr>
          <p:nvPr/>
        </p:nvSpPr>
        <p:spPr bwMode="auto">
          <a:xfrm>
            <a:off x="6781800" y="4648200"/>
            <a:ext cx="990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407"/>
          <p:cNvSpPr>
            <a:spLocks noChangeArrowheads="1"/>
          </p:cNvSpPr>
          <p:nvPr/>
        </p:nvSpPr>
        <p:spPr bwMode="auto">
          <a:xfrm>
            <a:off x="4471987" y="3046412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" name="Rectangle 408"/>
          <p:cNvSpPr>
            <a:spLocks noChangeArrowheads="1"/>
          </p:cNvSpPr>
          <p:nvPr/>
        </p:nvSpPr>
        <p:spPr bwMode="auto">
          <a:xfrm>
            <a:off x="5462587" y="3046412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" name="Line 409"/>
          <p:cNvSpPr>
            <a:spLocks noChangeShapeType="1"/>
          </p:cNvSpPr>
          <p:nvPr/>
        </p:nvSpPr>
        <p:spPr bwMode="auto">
          <a:xfrm>
            <a:off x="4700587" y="3084512"/>
            <a:ext cx="76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Line 410"/>
          <p:cNvSpPr>
            <a:spLocks noChangeShapeType="1"/>
          </p:cNvSpPr>
          <p:nvPr/>
        </p:nvSpPr>
        <p:spPr bwMode="auto">
          <a:xfrm>
            <a:off x="5843587" y="2284412"/>
            <a:ext cx="1905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Line 411"/>
          <p:cNvSpPr>
            <a:spLocks noChangeShapeType="1"/>
          </p:cNvSpPr>
          <p:nvPr/>
        </p:nvSpPr>
        <p:spPr bwMode="auto">
          <a:xfrm>
            <a:off x="5233987" y="2284412"/>
            <a:ext cx="0" cy="762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Line 412"/>
          <p:cNvSpPr>
            <a:spLocks noChangeShapeType="1"/>
          </p:cNvSpPr>
          <p:nvPr/>
        </p:nvSpPr>
        <p:spPr bwMode="auto">
          <a:xfrm>
            <a:off x="4548187" y="3122612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Line 413"/>
          <p:cNvSpPr>
            <a:spLocks noChangeShapeType="1"/>
          </p:cNvSpPr>
          <p:nvPr/>
        </p:nvSpPr>
        <p:spPr bwMode="auto">
          <a:xfrm>
            <a:off x="5614987" y="3122612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Line 414"/>
          <p:cNvSpPr>
            <a:spLocks noChangeShapeType="1"/>
          </p:cNvSpPr>
          <p:nvPr/>
        </p:nvSpPr>
        <p:spPr bwMode="auto">
          <a:xfrm flipV="1">
            <a:off x="4724400" y="500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Line 415"/>
          <p:cNvSpPr>
            <a:spLocks noChangeShapeType="1"/>
          </p:cNvSpPr>
          <p:nvPr/>
        </p:nvSpPr>
        <p:spPr bwMode="auto">
          <a:xfrm>
            <a:off x="4724400" y="49911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Line 416"/>
          <p:cNvSpPr>
            <a:spLocks noChangeShapeType="1"/>
          </p:cNvSpPr>
          <p:nvPr/>
        </p:nvSpPr>
        <p:spPr bwMode="auto">
          <a:xfrm flipV="1">
            <a:off x="4800600" y="5156200"/>
            <a:ext cx="0" cy="4826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Line 417"/>
          <p:cNvSpPr>
            <a:spLocks noChangeShapeType="1"/>
          </p:cNvSpPr>
          <p:nvPr/>
        </p:nvSpPr>
        <p:spPr bwMode="auto">
          <a:xfrm>
            <a:off x="4800600" y="5156200"/>
            <a:ext cx="28956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Line 418"/>
          <p:cNvSpPr>
            <a:spLocks noChangeShapeType="1"/>
          </p:cNvSpPr>
          <p:nvPr/>
        </p:nvSpPr>
        <p:spPr bwMode="auto">
          <a:xfrm flipV="1">
            <a:off x="7696200" y="5003800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Line 419"/>
          <p:cNvSpPr>
            <a:spLocks noChangeShapeType="1"/>
          </p:cNvSpPr>
          <p:nvPr/>
        </p:nvSpPr>
        <p:spPr bwMode="auto">
          <a:xfrm>
            <a:off x="7010400" y="5562600"/>
            <a:ext cx="609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Line 420"/>
          <p:cNvSpPr>
            <a:spLocks noChangeShapeType="1"/>
          </p:cNvSpPr>
          <p:nvPr/>
        </p:nvSpPr>
        <p:spPr bwMode="auto">
          <a:xfrm>
            <a:off x="6858000" y="5664200"/>
            <a:ext cx="0" cy="304800"/>
          </a:xfrm>
          <a:prstGeom prst="line">
            <a:avLst/>
          </a:prstGeom>
          <a:noFill/>
          <a:ln w="76200" cmpd="tri">
            <a:solidFill>
              <a:srgbClr val="FF33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Line 421"/>
          <p:cNvSpPr>
            <a:spLocks noChangeShapeType="1"/>
          </p:cNvSpPr>
          <p:nvPr/>
        </p:nvSpPr>
        <p:spPr bwMode="auto">
          <a:xfrm>
            <a:off x="7696200" y="5676900"/>
            <a:ext cx="0" cy="228600"/>
          </a:xfrm>
          <a:prstGeom prst="line">
            <a:avLst/>
          </a:prstGeom>
          <a:noFill/>
          <a:ln w="76200" cmpd="tri">
            <a:solidFill>
              <a:srgbClr val="FF33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Rectangle 422"/>
          <p:cNvSpPr>
            <a:spLocks noChangeArrowheads="1"/>
          </p:cNvSpPr>
          <p:nvPr/>
        </p:nvSpPr>
        <p:spPr bwMode="auto">
          <a:xfrm>
            <a:off x="4548187" y="3732212"/>
            <a:ext cx="3048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5" name="Line 423"/>
          <p:cNvSpPr>
            <a:spLocks noChangeShapeType="1"/>
          </p:cNvSpPr>
          <p:nvPr/>
        </p:nvSpPr>
        <p:spPr bwMode="auto">
          <a:xfrm flipV="1">
            <a:off x="4776787" y="3579812"/>
            <a:ext cx="0" cy="1524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Line 424"/>
          <p:cNvSpPr>
            <a:spLocks noChangeShapeType="1"/>
          </p:cNvSpPr>
          <p:nvPr/>
        </p:nvSpPr>
        <p:spPr bwMode="auto">
          <a:xfrm>
            <a:off x="4776787" y="3579812"/>
            <a:ext cx="9144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Line 425"/>
          <p:cNvSpPr>
            <a:spLocks noChangeShapeType="1"/>
          </p:cNvSpPr>
          <p:nvPr/>
        </p:nvSpPr>
        <p:spPr bwMode="auto">
          <a:xfrm flipV="1">
            <a:off x="5691187" y="3275012"/>
            <a:ext cx="0" cy="3048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Line 426"/>
          <p:cNvSpPr>
            <a:spLocks noChangeShapeType="1"/>
          </p:cNvSpPr>
          <p:nvPr/>
        </p:nvSpPr>
        <p:spPr bwMode="auto">
          <a:xfrm>
            <a:off x="5119687" y="4265612"/>
            <a:ext cx="381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Line 427"/>
          <p:cNvSpPr>
            <a:spLocks noChangeShapeType="1"/>
          </p:cNvSpPr>
          <p:nvPr/>
        </p:nvSpPr>
        <p:spPr bwMode="auto">
          <a:xfrm flipV="1">
            <a:off x="5767387" y="3275012"/>
            <a:ext cx="0" cy="3048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Line 428"/>
          <p:cNvSpPr>
            <a:spLocks noChangeShapeType="1"/>
          </p:cNvSpPr>
          <p:nvPr/>
        </p:nvSpPr>
        <p:spPr bwMode="auto">
          <a:xfrm flipV="1">
            <a:off x="5538787" y="3275012"/>
            <a:ext cx="0" cy="1524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Line 430"/>
          <p:cNvSpPr>
            <a:spLocks noChangeShapeType="1"/>
          </p:cNvSpPr>
          <p:nvPr/>
        </p:nvSpPr>
        <p:spPr bwMode="auto">
          <a:xfrm flipV="1">
            <a:off x="3633787" y="3452812"/>
            <a:ext cx="0" cy="5588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Line 431"/>
          <p:cNvSpPr>
            <a:spLocks noChangeShapeType="1"/>
          </p:cNvSpPr>
          <p:nvPr/>
        </p:nvSpPr>
        <p:spPr bwMode="auto">
          <a:xfrm>
            <a:off x="3633787" y="3452812"/>
            <a:ext cx="19050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Line 432"/>
          <p:cNvSpPr>
            <a:spLocks noChangeShapeType="1"/>
          </p:cNvSpPr>
          <p:nvPr/>
        </p:nvSpPr>
        <p:spPr bwMode="auto">
          <a:xfrm flipV="1">
            <a:off x="5919787" y="3198812"/>
            <a:ext cx="0" cy="2286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Rectangle 434"/>
          <p:cNvSpPr>
            <a:spLocks noChangeArrowheads="1"/>
          </p:cNvSpPr>
          <p:nvPr/>
        </p:nvSpPr>
        <p:spPr bwMode="auto">
          <a:xfrm>
            <a:off x="4624387" y="2741612"/>
            <a:ext cx="3048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5" name="Line 435"/>
          <p:cNvSpPr>
            <a:spLocks noChangeShapeType="1"/>
          </p:cNvSpPr>
          <p:nvPr/>
        </p:nvSpPr>
        <p:spPr bwMode="auto">
          <a:xfrm>
            <a:off x="4852987" y="281781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Line 436"/>
          <p:cNvSpPr>
            <a:spLocks noChangeShapeType="1"/>
          </p:cNvSpPr>
          <p:nvPr/>
        </p:nvSpPr>
        <p:spPr bwMode="auto">
          <a:xfrm>
            <a:off x="4852987" y="2970212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Line 437"/>
          <p:cNvSpPr>
            <a:spLocks noChangeShapeType="1"/>
          </p:cNvSpPr>
          <p:nvPr/>
        </p:nvSpPr>
        <p:spPr bwMode="auto">
          <a:xfrm>
            <a:off x="5767387" y="297021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Rectangle 438"/>
          <p:cNvSpPr>
            <a:spLocks noChangeArrowheads="1"/>
          </p:cNvSpPr>
          <p:nvPr/>
        </p:nvSpPr>
        <p:spPr bwMode="auto">
          <a:xfrm>
            <a:off x="5310187" y="2741612"/>
            <a:ext cx="3048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" name="Line 439"/>
          <p:cNvSpPr>
            <a:spLocks noChangeShapeType="1"/>
          </p:cNvSpPr>
          <p:nvPr/>
        </p:nvSpPr>
        <p:spPr bwMode="auto">
          <a:xfrm>
            <a:off x="5386387" y="2817812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Line 440"/>
          <p:cNvSpPr>
            <a:spLocks noChangeShapeType="1"/>
          </p:cNvSpPr>
          <p:nvPr/>
        </p:nvSpPr>
        <p:spPr bwMode="auto">
          <a:xfrm>
            <a:off x="5538787" y="2817812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Line 441"/>
          <p:cNvSpPr>
            <a:spLocks noChangeShapeType="1"/>
          </p:cNvSpPr>
          <p:nvPr/>
        </p:nvSpPr>
        <p:spPr bwMode="auto">
          <a:xfrm>
            <a:off x="5538787" y="289401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Line 442"/>
          <p:cNvSpPr>
            <a:spLocks noChangeShapeType="1"/>
          </p:cNvSpPr>
          <p:nvPr/>
        </p:nvSpPr>
        <p:spPr bwMode="auto">
          <a:xfrm>
            <a:off x="5919787" y="289401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Line 443"/>
          <p:cNvSpPr>
            <a:spLocks noChangeShapeType="1"/>
          </p:cNvSpPr>
          <p:nvPr/>
        </p:nvSpPr>
        <p:spPr bwMode="auto">
          <a:xfrm flipH="1">
            <a:off x="5005387" y="289401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Line 444"/>
          <p:cNvSpPr>
            <a:spLocks noChangeShapeType="1"/>
          </p:cNvSpPr>
          <p:nvPr/>
        </p:nvSpPr>
        <p:spPr bwMode="auto">
          <a:xfrm>
            <a:off x="5005387" y="28940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Line 445"/>
          <p:cNvSpPr>
            <a:spLocks noChangeShapeType="1"/>
          </p:cNvSpPr>
          <p:nvPr/>
        </p:nvSpPr>
        <p:spPr bwMode="auto">
          <a:xfrm>
            <a:off x="1195387" y="129381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Line 446"/>
          <p:cNvSpPr>
            <a:spLocks noChangeShapeType="1"/>
          </p:cNvSpPr>
          <p:nvPr/>
        </p:nvSpPr>
        <p:spPr bwMode="auto">
          <a:xfrm>
            <a:off x="1804987" y="12938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Line 447"/>
          <p:cNvSpPr>
            <a:spLocks noChangeShapeType="1"/>
          </p:cNvSpPr>
          <p:nvPr/>
        </p:nvSpPr>
        <p:spPr bwMode="auto">
          <a:xfrm>
            <a:off x="1881187" y="12938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Line 448"/>
          <p:cNvSpPr>
            <a:spLocks noChangeShapeType="1"/>
          </p:cNvSpPr>
          <p:nvPr/>
        </p:nvSpPr>
        <p:spPr bwMode="auto">
          <a:xfrm>
            <a:off x="1881187" y="129381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99" name="Picture 4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90800"/>
            <a:ext cx="838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450" descr="QuantumPL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3124200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ectangle 451"/>
          <p:cNvSpPr>
            <a:spLocks noChangeArrowheads="1"/>
          </p:cNvSpPr>
          <p:nvPr/>
        </p:nvSpPr>
        <p:spPr bwMode="auto">
          <a:xfrm>
            <a:off x="785813" y="5334000"/>
            <a:ext cx="3048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02" name="Object 4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550394"/>
              </p:ext>
            </p:extLst>
          </p:nvPr>
        </p:nvGraphicFramePr>
        <p:xfrm>
          <a:off x="579437" y="3632200"/>
          <a:ext cx="4111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Clip" r:id="rId11" imgW="3326040" imgH="3109320" progId="">
                  <p:embed/>
                </p:oleObj>
              </mc:Choice>
              <mc:Fallback>
                <p:oleObj name="Clip" r:id="rId11" imgW="3326040" imgH="310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" y="3632200"/>
                        <a:ext cx="4111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" name="Picture 455" descr="gateway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" y="4038600"/>
            <a:ext cx="5334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4" name="Object 4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577576"/>
              </p:ext>
            </p:extLst>
          </p:nvPr>
        </p:nvGraphicFramePr>
        <p:xfrm>
          <a:off x="644525" y="4495800"/>
          <a:ext cx="4460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Clip" r:id="rId12" imgW="8322480" imgH="9084240" progId="">
                  <p:embed/>
                </p:oleObj>
              </mc:Choice>
              <mc:Fallback>
                <p:oleObj name="Clip" r:id="rId12" imgW="8322480" imgH="9084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4495800"/>
                        <a:ext cx="44608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" name="Picture 457" descr="DES-1024D_front"/>
          <p:cNvPicPr>
            <a:picLocks noChangeAspect="1" noChangeArrowheads="1"/>
          </p:cNvPicPr>
          <p:nvPr/>
        </p:nvPicPr>
        <p:blipFill>
          <a:blip r:embed="rId3"/>
          <a:srcRect r="39999" b="44186"/>
          <a:stretch>
            <a:fillRect/>
          </a:stretch>
        </p:blipFill>
        <p:spPr bwMode="auto">
          <a:xfrm>
            <a:off x="304800" y="4953000"/>
            <a:ext cx="7858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Rectangle 458"/>
          <p:cNvSpPr>
            <a:spLocks noChangeArrowheads="1"/>
          </p:cNvSpPr>
          <p:nvPr/>
        </p:nvSpPr>
        <p:spPr bwMode="auto">
          <a:xfrm>
            <a:off x="862013" y="55626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7" name="Line 459"/>
          <p:cNvSpPr>
            <a:spLocks noChangeShapeType="1"/>
          </p:cNvSpPr>
          <p:nvPr/>
        </p:nvSpPr>
        <p:spPr bwMode="auto">
          <a:xfrm>
            <a:off x="557213" y="586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Line 460"/>
          <p:cNvSpPr>
            <a:spLocks noChangeShapeType="1"/>
          </p:cNvSpPr>
          <p:nvPr/>
        </p:nvSpPr>
        <p:spPr bwMode="auto">
          <a:xfrm>
            <a:off x="557213" y="6096000"/>
            <a:ext cx="5334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Line 461"/>
          <p:cNvSpPr>
            <a:spLocks noChangeShapeType="1"/>
          </p:cNvSpPr>
          <p:nvPr/>
        </p:nvSpPr>
        <p:spPr bwMode="auto">
          <a:xfrm>
            <a:off x="557213" y="6248400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Text Box 462"/>
          <p:cNvSpPr txBox="1">
            <a:spLocks noChangeArrowheads="1"/>
          </p:cNvSpPr>
          <p:nvPr/>
        </p:nvSpPr>
        <p:spPr bwMode="auto">
          <a:xfrm>
            <a:off x="1336675" y="2667000"/>
            <a:ext cx="10438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Premium PLC</a:t>
            </a:r>
          </a:p>
        </p:txBody>
      </p:sp>
      <p:sp>
        <p:nvSpPr>
          <p:cNvPr id="111" name="Text Box 463"/>
          <p:cNvSpPr txBox="1">
            <a:spLocks noChangeArrowheads="1"/>
          </p:cNvSpPr>
          <p:nvPr/>
        </p:nvSpPr>
        <p:spPr bwMode="auto">
          <a:xfrm>
            <a:off x="1066800" y="3184525"/>
            <a:ext cx="10679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Verdana" pitchFamily="34" charset="0"/>
              </a:rPr>
              <a:t>Quantum PLC</a:t>
            </a:r>
          </a:p>
        </p:txBody>
      </p:sp>
      <p:sp>
        <p:nvSpPr>
          <p:cNvPr id="112" name="Text Box 464"/>
          <p:cNvSpPr txBox="1">
            <a:spLocks noChangeArrowheads="1"/>
          </p:cNvSpPr>
          <p:nvPr/>
        </p:nvSpPr>
        <p:spPr bwMode="auto">
          <a:xfrm>
            <a:off x="1066800" y="3743325"/>
            <a:ext cx="8867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Verdana" pitchFamily="34" charset="0"/>
              </a:rPr>
              <a:t>IAS Server</a:t>
            </a:r>
          </a:p>
        </p:txBody>
      </p:sp>
      <p:sp>
        <p:nvSpPr>
          <p:cNvPr id="113" name="Text Box 465"/>
          <p:cNvSpPr txBox="1">
            <a:spLocks noChangeArrowheads="1"/>
          </p:cNvSpPr>
          <p:nvPr/>
        </p:nvSpPr>
        <p:spPr bwMode="auto">
          <a:xfrm>
            <a:off x="1055688" y="4098925"/>
            <a:ext cx="14462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Intouch View Client</a:t>
            </a:r>
          </a:p>
        </p:txBody>
      </p:sp>
      <p:sp>
        <p:nvSpPr>
          <p:cNvPr id="114" name="Text Box 466"/>
          <p:cNvSpPr txBox="1">
            <a:spLocks noChangeArrowheads="1"/>
          </p:cNvSpPr>
          <p:nvPr/>
        </p:nvSpPr>
        <p:spPr bwMode="auto">
          <a:xfrm>
            <a:off x="1055688" y="4556125"/>
            <a:ext cx="24096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PLC Programming and IDE Station</a:t>
            </a:r>
          </a:p>
        </p:txBody>
      </p:sp>
      <p:sp>
        <p:nvSpPr>
          <p:cNvPr id="115" name="Text Box 467"/>
          <p:cNvSpPr txBox="1">
            <a:spLocks noChangeArrowheads="1"/>
          </p:cNvSpPr>
          <p:nvPr/>
        </p:nvSpPr>
        <p:spPr bwMode="auto">
          <a:xfrm>
            <a:off x="1055688" y="4937125"/>
            <a:ext cx="142699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Manageable Switch</a:t>
            </a:r>
          </a:p>
        </p:txBody>
      </p:sp>
      <p:sp>
        <p:nvSpPr>
          <p:cNvPr id="116" name="Text Box 468"/>
          <p:cNvSpPr txBox="1">
            <a:spLocks noChangeArrowheads="1"/>
          </p:cNvSpPr>
          <p:nvPr/>
        </p:nvSpPr>
        <p:spPr bwMode="auto">
          <a:xfrm>
            <a:off x="1055688" y="5241925"/>
            <a:ext cx="14318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Unmanaged Switch</a:t>
            </a:r>
          </a:p>
        </p:txBody>
      </p:sp>
      <p:sp>
        <p:nvSpPr>
          <p:cNvPr id="117" name="Text Box 469"/>
          <p:cNvSpPr txBox="1">
            <a:spLocks noChangeArrowheads="1"/>
          </p:cNvSpPr>
          <p:nvPr/>
        </p:nvSpPr>
        <p:spPr bwMode="auto">
          <a:xfrm>
            <a:off x="1055688" y="5470525"/>
            <a:ext cx="1558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FO to UTP Converter </a:t>
            </a:r>
          </a:p>
        </p:txBody>
      </p:sp>
      <p:sp>
        <p:nvSpPr>
          <p:cNvPr id="118" name="Text Box 470"/>
          <p:cNvSpPr txBox="1">
            <a:spLocks noChangeArrowheads="1"/>
          </p:cNvSpPr>
          <p:nvPr/>
        </p:nvSpPr>
        <p:spPr bwMode="auto">
          <a:xfrm>
            <a:off x="1055688" y="5724525"/>
            <a:ext cx="1871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UTP Ethernet Connections</a:t>
            </a:r>
          </a:p>
        </p:txBody>
      </p:sp>
      <p:sp>
        <p:nvSpPr>
          <p:cNvPr id="119" name="Text Box 471"/>
          <p:cNvSpPr txBox="1">
            <a:spLocks noChangeArrowheads="1"/>
          </p:cNvSpPr>
          <p:nvPr/>
        </p:nvSpPr>
        <p:spPr bwMode="auto">
          <a:xfrm>
            <a:off x="1066800" y="5943600"/>
            <a:ext cx="25490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Verdana" pitchFamily="34" charset="0"/>
              </a:rPr>
              <a:t>Redundant UTP Ethernet Connection</a:t>
            </a:r>
          </a:p>
        </p:txBody>
      </p:sp>
      <p:sp>
        <p:nvSpPr>
          <p:cNvPr id="120" name="Text Box 472"/>
          <p:cNvSpPr txBox="1">
            <a:spLocks noChangeArrowheads="1"/>
          </p:cNvSpPr>
          <p:nvPr/>
        </p:nvSpPr>
        <p:spPr bwMode="auto">
          <a:xfrm>
            <a:off x="1055688" y="6156325"/>
            <a:ext cx="11272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FO Connection</a:t>
            </a:r>
          </a:p>
        </p:txBody>
      </p:sp>
      <p:sp>
        <p:nvSpPr>
          <p:cNvPr id="121" name="Rectangle 478"/>
          <p:cNvSpPr>
            <a:spLocks noChangeArrowheads="1"/>
          </p:cNvSpPr>
          <p:nvPr/>
        </p:nvSpPr>
        <p:spPr bwMode="auto">
          <a:xfrm>
            <a:off x="4662487" y="2589212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" name="Rectangle 479"/>
          <p:cNvSpPr>
            <a:spLocks noChangeArrowheads="1"/>
          </p:cNvSpPr>
          <p:nvPr/>
        </p:nvSpPr>
        <p:spPr bwMode="auto">
          <a:xfrm>
            <a:off x="5310187" y="2589212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3" name="Line 480"/>
          <p:cNvSpPr>
            <a:spLocks noChangeShapeType="1"/>
          </p:cNvSpPr>
          <p:nvPr/>
        </p:nvSpPr>
        <p:spPr bwMode="auto">
          <a:xfrm>
            <a:off x="5233987" y="2284412"/>
            <a:ext cx="45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Line 481"/>
          <p:cNvSpPr>
            <a:spLocks noChangeShapeType="1"/>
          </p:cNvSpPr>
          <p:nvPr/>
        </p:nvSpPr>
        <p:spPr bwMode="auto">
          <a:xfrm>
            <a:off x="5767387" y="3579812"/>
            <a:ext cx="12192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Line 482"/>
          <p:cNvSpPr>
            <a:spLocks noChangeShapeType="1"/>
          </p:cNvSpPr>
          <p:nvPr/>
        </p:nvSpPr>
        <p:spPr bwMode="auto">
          <a:xfrm flipV="1">
            <a:off x="6986587" y="3605212"/>
            <a:ext cx="0" cy="27940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Line 483"/>
          <p:cNvSpPr>
            <a:spLocks noChangeShapeType="1"/>
          </p:cNvSpPr>
          <p:nvPr/>
        </p:nvSpPr>
        <p:spPr bwMode="auto">
          <a:xfrm>
            <a:off x="6072187" y="3275012"/>
            <a:ext cx="3810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Line 484"/>
          <p:cNvSpPr>
            <a:spLocks noChangeShapeType="1"/>
          </p:cNvSpPr>
          <p:nvPr/>
        </p:nvSpPr>
        <p:spPr bwMode="auto">
          <a:xfrm>
            <a:off x="5919787" y="3427412"/>
            <a:ext cx="1143000" cy="0"/>
          </a:xfrm>
          <a:prstGeom prst="line">
            <a:avLst/>
          </a:prstGeom>
          <a:noFill/>
          <a:ln w="9525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Text Box 485"/>
          <p:cNvSpPr txBox="1">
            <a:spLocks noChangeArrowheads="1"/>
          </p:cNvSpPr>
          <p:nvPr/>
        </p:nvSpPr>
        <p:spPr bwMode="auto">
          <a:xfrm>
            <a:off x="2109787" y="1903412"/>
            <a:ext cx="13099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HTDS/LTDS Plant</a:t>
            </a:r>
          </a:p>
        </p:txBody>
      </p:sp>
      <p:sp>
        <p:nvSpPr>
          <p:cNvPr id="129" name="Text Box 486"/>
          <p:cNvSpPr txBox="1">
            <a:spLocks noChangeArrowheads="1"/>
          </p:cNvSpPr>
          <p:nvPr/>
        </p:nvSpPr>
        <p:spPr bwMode="auto">
          <a:xfrm>
            <a:off x="5995987" y="1751012"/>
            <a:ext cx="198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PSF Plant/Sludge Handling</a:t>
            </a:r>
          </a:p>
        </p:txBody>
      </p:sp>
      <p:sp>
        <p:nvSpPr>
          <p:cNvPr id="130" name="Text Box 487"/>
          <p:cNvSpPr txBox="1">
            <a:spLocks noChangeArrowheads="1"/>
          </p:cNvSpPr>
          <p:nvPr/>
        </p:nvSpPr>
        <p:spPr bwMode="auto">
          <a:xfrm>
            <a:off x="5334000" y="6096000"/>
            <a:ext cx="1088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PTAPR 3 Plant</a:t>
            </a:r>
          </a:p>
        </p:txBody>
      </p:sp>
      <p:sp>
        <p:nvSpPr>
          <p:cNvPr id="131" name="Text Box 488"/>
          <p:cNvSpPr txBox="1">
            <a:spLocks noChangeArrowheads="1"/>
          </p:cNvSpPr>
          <p:nvPr/>
        </p:nvSpPr>
        <p:spPr bwMode="auto">
          <a:xfrm>
            <a:off x="2843212" y="30162"/>
            <a:ext cx="3405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Verdana" pitchFamily="34" charset="0"/>
              </a:rPr>
              <a:t>ETP AUTOMATION NETWORK LAYOUT</a:t>
            </a:r>
          </a:p>
        </p:txBody>
      </p:sp>
      <p:sp>
        <p:nvSpPr>
          <p:cNvPr id="132" name="Text Box 489"/>
          <p:cNvSpPr txBox="1">
            <a:spLocks noChangeArrowheads="1"/>
          </p:cNvSpPr>
          <p:nvPr/>
        </p:nvSpPr>
        <p:spPr bwMode="auto">
          <a:xfrm>
            <a:off x="3108325" y="2573337"/>
            <a:ext cx="10054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ETP 2 PLANT</a:t>
            </a:r>
          </a:p>
        </p:txBody>
      </p:sp>
      <p:graphicFrame>
        <p:nvGraphicFramePr>
          <p:cNvPr id="133" name="Object 49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440960"/>
              </p:ext>
            </p:extLst>
          </p:nvPr>
        </p:nvGraphicFramePr>
        <p:xfrm>
          <a:off x="6650037" y="557212"/>
          <a:ext cx="3556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Clip" r:id="rId14" imgW="3558960" imgH="4246560" progId="">
                  <p:embed/>
                </p:oleObj>
              </mc:Choice>
              <mc:Fallback>
                <p:oleObj name="Clip" r:id="rId14" imgW="3558960" imgH="42465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7" y="557212"/>
                        <a:ext cx="35560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Line 494"/>
          <p:cNvSpPr>
            <a:spLocks noChangeShapeType="1"/>
          </p:cNvSpPr>
          <p:nvPr/>
        </p:nvSpPr>
        <p:spPr bwMode="auto">
          <a:xfrm>
            <a:off x="5843587" y="98901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Line 495"/>
          <p:cNvSpPr>
            <a:spLocks noChangeShapeType="1"/>
          </p:cNvSpPr>
          <p:nvPr/>
        </p:nvSpPr>
        <p:spPr bwMode="auto">
          <a:xfrm>
            <a:off x="6834187" y="98901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Line 496"/>
          <p:cNvSpPr>
            <a:spLocks noChangeShapeType="1"/>
          </p:cNvSpPr>
          <p:nvPr/>
        </p:nvSpPr>
        <p:spPr bwMode="auto">
          <a:xfrm>
            <a:off x="5843587" y="1217612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Text Box 497"/>
          <p:cNvSpPr txBox="1">
            <a:spLocks noChangeArrowheads="1"/>
          </p:cNvSpPr>
          <p:nvPr/>
        </p:nvSpPr>
        <p:spPr bwMode="auto">
          <a:xfrm>
            <a:off x="6986587" y="608012"/>
            <a:ext cx="1029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Local Display</a:t>
            </a:r>
          </a:p>
        </p:txBody>
      </p:sp>
      <p:graphicFrame>
        <p:nvGraphicFramePr>
          <p:cNvPr id="138" name="Object 4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170171"/>
              </p:ext>
            </p:extLst>
          </p:nvPr>
        </p:nvGraphicFramePr>
        <p:xfrm>
          <a:off x="6770687" y="3821112"/>
          <a:ext cx="4460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Clip" r:id="rId16" imgW="8322480" imgH="9084240" progId="">
                  <p:embed/>
                </p:oleObj>
              </mc:Choice>
              <mc:Fallback>
                <p:oleObj name="Clip" r:id="rId16" imgW="8322480" imgH="9084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7" y="3821112"/>
                        <a:ext cx="44608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0" name="Straight Connector 139"/>
          <p:cNvCxnSpPr/>
          <p:nvPr/>
        </p:nvCxnSpPr>
        <p:spPr>
          <a:xfrm rot="5400000">
            <a:off x="6562725" y="3456781"/>
            <a:ext cx="2362200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2645044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/>
          <a:p>
            <a:fld id="{5B8B4EC5-83CD-4BD8-B1D9-84EC633F31D1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5952" y="405825"/>
            <a:ext cx="47484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ONGC-Hazira, MIS and Historian</a:t>
            </a:r>
            <a:endParaRPr lang="en-US" sz="2400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1371600"/>
            <a:ext cx="8215313" cy="43434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zh-TW" sz="20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of 15 custody transfer meters, 3 DCS, 2 Wonderware nodes, 1 instromat ISS scada, 2 road weigh bridge and 1 rail weigh bridge.</a:t>
            </a:r>
          </a:p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zh-TW" sz="20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driver development of gas meters.</a:t>
            </a:r>
          </a:p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zh-TW" sz="20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Wonderware historian in redundant mode, 3 active factory clients and 2 data acquisition servers.</a:t>
            </a:r>
          </a:p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zh-TW" sz="20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 reporting to provide excellent reporting system.</a:t>
            </a:r>
          </a:p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altLang="zh-TW" sz="20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OPC Gateway and SAP integration.</a:t>
            </a:r>
          </a:p>
          <a:p>
            <a:pPr marL="548640" marR="0" lvl="1" indent="-469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11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323528" y="188640"/>
          <a:ext cx="856895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91680" y="1340768"/>
            <a:ext cx="537198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u="none" dirty="0">
                <a:solidFill>
                  <a:schemeClr val="tx1"/>
                </a:solidFill>
                <a:latin typeface="Century Gothic" pitchFamily="34" charset="0"/>
              </a:rPr>
              <a:t>Introduction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u="none" dirty="0">
                <a:solidFill>
                  <a:schemeClr val="tx1"/>
                </a:solidFill>
                <a:latin typeface="Century Gothic" pitchFamily="34" charset="0"/>
              </a:rPr>
              <a:t>Our People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u="none" dirty="0">
                <a:solidFill>
                  <a:schemeClr val="tx1"/>
                </a:solidFill>
                <a:latin typeface="Century Gothic" pitchFamily="34" charset="0"/>
              </a:rPr>
              <a:t>Product Exposure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u="none" dirty="0">
                <a:solidFill>
                  <a:schemeClr val="tx1"/>
                </a:solidFill>
                <a:latin typeface="Century Gothic" pitchFamily="34" charset="0"/>
              </a:rPr>
              <a:t>Industry Exposure and experience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u="none" dirty="0">
                <a:solidFill>
                  <a:schemeClr val="tx1"/>
                </a:solidFill>
                <a:latin typeface="Century Gothic" pitchFamily="34" charset="0"/>
              </a:rPr>
              <a:t>Projects executed in various areas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u="none" dirty="0">
                <a:solidFill>
                  <a:schemeClr val="tx1"/>
                </a:solidFill>
                <a:latin typeface="Century Gothic" pitchFamily="34" charset="0"/>
              </a:rPr>
              <a:t>Consulting and audits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u="none" dirty="0">
                <a:solidFill>
                  <a:schemeClr val="tx1"/>
                </a:solidFill>
                <a:latin typeface="Century Gothic" pitchFamily="34" charset="0"/>
              </a:rPr>
              <a:t>Credentials and awards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u="none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8501063" y="4071938"/>
            <a:ext cx="398462" cy="342900"/>
            <a:chOff x="857224" y="1214422"/>
            <a:chExt cx="399228" cy="343556"/>
          </a:xfrm>
        </p:grpSpPr>
        <p:sp>
          <p:nvSpPr>
            <p:cNvPr id="132" name="Snip Single Corner Rectangle 131"/>
            <p:cNvSpPr/>
            <p:nvPr/>
          </p:nvSpPr>
          <p:spPr>
            <a:xfrm>
              <a:off x="857224" y="1214422"/>
              <a:ext cx="357874" cy="286297"/>
            </a:xfrm>
            <a:prstGeom prst="snip1Rect">
              <a:avLst/>
            </a:prstGeom>
            <a:solidFill>
              <a:srgbClr val="FEECBE"/>
            </a:solidFill>
            <a:ln w="190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Snip Single Corner Rectangle 132"/>
            <p:cNvSpPr/>
            <p:nvPr/>
          </p:nvSpPr>
          <p:spPr>
            <a:xfrm>
              <a:off x="898578" y="1271681"/>
              <a:ext cx="357874" cy="286297"/>
            </a:xfrm>
            <a:prstGeom prst="snip1Rect">
              <a:avLst/>
            </a:prstGeom>
            <a:solidFill>
              <a:srgbClr val="FEECBE"/>
            </a:solidFill>
            <a:ln w="190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76200" y="48006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76200" y="46482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1E82"/>
              </a:clrFrom>
              <a:clrTo>
                <a:srgbClr val="011E8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ltGray">
          <a:xfrm>
            <a:off x="381000" y="5181600"/>
            <a:ext cx="3667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1E82"/>
              </a:clrFrom>
              <a:clrTo>
                <a:srgbClr val="011E8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ltGray">
          <a:xfrm>
            <a:off x="1219200" y="5181600"/>
            <a:ext cx="3667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1E82"/>
              </a:clrFrom>
              <a:clrTo>
                <a:srgbClr val="011E8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ltGray">
          <a:xfrm>
            <a:off x="2057400" y="5181600"/>
            <a:ext cx="3667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331788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5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81400"/>
            <a:ext cx="331788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6" name="Picture 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3213" y="3733800"/>
            <a:ext cx="331787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7" name="Picture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613" y="3581400"/>
            <a:ext cx="331787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8" name="Picture 1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736975"/>
            <a:ext cx="331788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9" name="Picture 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584575"/>
            <a:ext cx="331788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2895600" y="48006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2895600" y="46482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9712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5149850"/>
            <a:ext cx="685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683250"/>
            <a:ext cx="685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Line 20"/>
          <p:cNvSpPr>
            <a:spLocks noChangeShapeType="1"/>
          </p:cNvSpPr>
          <p:nvPr/>
        </p:nvSpPr>
        <p:spPr bwMode="auto">
          <a:xfrm>
            <a:off x="0" y="3200400"/>
            <a:ext cx="434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9715" name="Picture 21" descr="Workstation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23669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22" descr="Workstation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23669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7" name="Line 24"/>
          <p:cNvSpPr>
            <a:spLocks noChangeShapeType="1"/>
          </p:cNvSpPr>
          <p:nvPr/>
        </p:nvSpPr>
        <p:spPr bwMode="auto">
          <a:xfrm>
            <a:off x="0" y="3352800"/>
            <a:ext cx="434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69" name="Line 25"/>
          <p:cNvSpPr>
            <a:spLocks noChangeShapeType="1"/>
          </p:cNvSpPr>
          <p:nvPr/>
        </p:nvSpPr>
        <p:spPr bwMode="auto">
          <a:xfrm>
            <a:off x="4648200" y="3200400"/>
            <a:ext cx="426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70" name="Line 26"/>
          <p:cNvSpPr>
            <a:spLocks noChangeShapeType="1"/>
          </p:cNvSpPr>
          <p:nvPr/>
        </p:nvSpPr>
        <p:spPr bwMode="auto">
          <a:xfrm>
            <a:off x="4648200" y="3352800"/>
            <a:ext cx="426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071" name="Picture 27" descr="xw6200_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53695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8" descr="xw6200_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536950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31" descr="HP-Deskto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4983163"/>
            <a:ext cx="762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32" descr="HP-Deskto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4983163"/>
            <a:ext cx="762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Line 37"/>
          <p:cNvSpPr>
            <a:spLocks noChangeShapeType="1"/>
          </p:cNvSpPr>
          <p:nvPr/>
        </p:nvSpPr>
        <p:spPr bwMode="auto">
          <a:xfrm>
            <a:off x="4648200" y="1066800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077" name="Line 40"/>
          <p:cNvSpPr>
            <a:spLocks noChangeShapeType="1"/>
          </p:cNvSpPr>
          <p:nvPr/>
        </p:nvSpPr>
        <p:spPr bwMode="auto">
          <a:xfrm>
            <a:off x="4648200" y="1219200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9726" name="Picture 43" descr="HP-Deskto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4953000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7" name="Line 50"/>
          <p:cNvSpPr>
            <a:spLocks noChangeShapeType="1"/>
          </p:cNvSpPr>
          <p:nvPr/>
        </p:nvSpPr>
        <p:spPr bwMode="auto">
          <a:xfrm>
            <a:off x="658813" y="3200400"/>
            <a:ext cx="1587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28" name="Line 52"/>
          <p:cNvSpPr>
            <a:spLocks noChangeShapeType="1"/>
          </p:cNvSpPr>
          <p:nvPr/>
        </p:nvSpPr>
        <p:spPr bwMode="auto">
          <a:xfrm>
            <a:off x="838200" y="3352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29" name="Line 53"/>
          <p:cNvSpPr>
            <a:spLocks noChangeShapeType="1"/>
          </p:cNvSpPr>
          <p:nvPr/>
        </p:nvSpPr>
        <p:spPr bwMode="auto">
          <a:xfrm>
            <a:off x="1725613" y="3200400"/>
            <a:ext cx="1587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30" name="Line 54"/>
          <p:cNvSpPr>
            <a:spLocks noChangeShapeType="1"/>
          </p:cNvSpPr>
          <p:nvPr/>
        </p:nvSpPr>
        <p:spPr bwMode="auto">
          <a:xfrm>
            <a:off x="1905000" y="3352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31" name="Line 55"/>
          <p:cNvSpPr>
            <a:spLocks noChangeShapeType="1"/>
          </p:cNvSpPr>
          <p:nvPr/>
        </p:nvSpPr>
        <p:spPr bwMode="auto">
          <a:xfrm>
            <a:off x="3554413" y="3200400"/>
            <a:ext cx="1587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32" name="Line 56"/>
          <p:cNvSpPr>
            <a:spLocks noChangeShapeType="1"/>
          </p:cNvSpPr>
          <p:nvPr/>
        </p:nvSpPr>
        <p:spPr bwMode="auto">
          <a:xfrm>
            <a:off x="3733800" y="3352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33" name="Line 57"/>
          <p:cNvSpPr>
            <a:spLocks noChangeShapeType="1"/>
          </p:cNvSpPr>
          <p:nvPr/>
        </p:nvSpPr>
        <p:spPr bwMode="auto">
          <a:xfrm flipV="1">
            <a:off x="660400" y="41910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34" name="Line 58"/>
          <p:cNvSpPr>
            <a:spLocks noChangeShapeType="1"/>
          </p:cNvSpPr>
          <p:nvPr/>
        </p:nvSpPr>
        <p:spPr bwMode="auto">
          <a:xfrm flipV="1">
            <a:off x="8382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35" name="Line 59"/>
          <p:cNvSpPr>
            <a:spLocks noChangeShapeType="1"/>
          </p:cNvSpPr>
          <p:nvPr/>
        </p:nvSpPr>
        <p:spPr bwMode="auto">
          <a:xfrm flipV="1">
            <a:off x="1727200" y="41910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36" name="Line 60"/>
          <p:cNvSpPr>
            <a:spLocks noChangeShapeType="1"/>
          </p:cNvSpPr>
          <p:nvPr/>
        </p:nvSpPr>
        <p:spPr bwMode="auto">
          <a:xfrm flipV="1">
            <a:off x="19050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37" name="Line 61"/>
          <p:cNvSpPr>
            <a:spLocks noChangeShapeType="1"/>
          </p:cNvSpPr>
          <p:nvPr/>
        </p:nvSpPr>
        <p:spPr bwMode="auto">
          <a:xfrm flipV="1">
            <a:off x="3556000" y="41910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38" name="Line 62"/>
          <p:cNvSpPr>
            <a:spLocks noChangeShapeType="1"/>
          </p:cNvSpPr>
          <p:nvPr/>
        </p:nvSpPr>
        <p:spPr bwMode="auto">
          <a:xfrm flipV="1">
            <a:off x="3733800" y="40386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39" name="Line 63"/>
          <p:cNvSpPr>
            <a:spLocks noChangeShapeType="1"/>
          </p:cNvSpPr>
          <p:nvPr/>
        </p:nvSpPr>
        <p:spPr bwMode="auto">
          <a:xfrm>
            <a:off x="457200" y="4648200"/>
            <a:ext cx="1588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40" name="Line 64"/>
          <p:cNvSpPr>
            <a:spLocks noChangeShapeType="1"/>
          </p:cNvSpPr>
          <p:nvPr/>
        </p:nvSpPr>
        <p:spPr bwMode="auto">
          <a:xfrm>
            <a:off x="636588" y="4800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41" name="Line 65"/>
          <p:cNvSpPr>
            <a:spLocks noChangeShapeType="1"/>
          </p:cNvSpPr>
          <p:nvPr/>
        </p:nvSpPr>
        <p:spPr bwMode="auto">
          <a:xfrm>
            <a:off x="1320800" y="4648200"/>
            <a:ext cx="1588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42" name="Line 66"/>
          <p:cNvSpPr>
            <a:spLocks noChangeShapeType="1"/>
          </p:cNvSpPr>
          <p:nvPr/>
        </p:nvSpPr>
        <p:spPr bwMode="auto">
          <a:xfrm>
            <a:off x="1500188" y="4800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43" name="Line 67"/>
          <p:cNvSpPr>
            <a:spLocks noChangeShapeType="1"/>
          </p:cNvSpPr>
          <p:nvPr/>
        </p:nvSpPr>
        <p:spPr bwMode="auto">
          <a:xfrm>
            <a:off x="2154238" y="4648200"/>
            <a:ext cx="1587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44" name="Line 68"/>
          <p:cNvSpPr>
            <a:spLocks noChangeShapeType="1"/>
          </p:cNvSpPr>
          <p:nvPr/>
        </p:nvSpPr>
        <p:spPr bwMode="auto">
          <a:xfrm>
            <a:off x="2333625" y="4800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45" name="Line 69"/>
          <p:cNvSpPr>
            <a:spLocks noChangeShapeType="1"/>
          </p:cNvSpPr>
          <p:nvPr/>
        </p:nvSpPr>
        <p:spPr bwMode="auto">
          <a:xfrm>
            <a:off x="3173413" y="4648200"/>
            <a:ext cx="1587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46" name="Line 70"/>
          <p:cNvSpPr>
            <a:spLocks noChangeShapeType="1"/>
          </p:cNvSpPr>
          <p:nvPr/>
        </p:nvSpPr>
        <p:spPr bwMode="auto">
          <a:xfrm>
            <a:off x="3352800" y="4800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47" name="Line 71"/>
          <p:cNvSpPr>
            <a:spLocks noChangeShapeType="1"/>
          </p:cNvSpPr>
          <p:nvPr/>
        </p:nvSpPr>
        <p:spPr bwMode="auto">
          <a:xfrm>
            <a:off x="3886200" y="4648200"/>
            <a:ext cx="3175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48" name="Line 72"/>
          <p:cNvSpPr>
            <a:spLocks noChangeShapeType="1"/>
          </p:cNvSpPr>
          <p:nvPr/>
        </p:nvSpPr>
        <p:spPr bwMode="auto">
          <a:xfrm>
            <a:off x="4065588" y="4800600"/>
            <a:ext cx="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49" name="Line 74"/>
          <p:cNvSpPr>
            <a:spLocks noChangeShapeType="1"/>
          </p:cNvSpPr>
          <p:nvPr/>
        </p:nvSpPr>
        <p:spPr bwMode="auto">
          <a:xfrm flipV="1">
            <a:off x="1352550" y="2971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50" name="Line 75"/>
          <p:cNvSpPr>
            <a:spLocks noChangeShapeType="1"/>
          </p:cNvSpPr>
          <p:nvPr/>
        </p:nvSpPr>
        <p:spPr bwMode="auto">
          <a:xfrm flipV="1">
            <a:off x="1531938" y="2971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51" name="Line 76"/>
          <p:cNvSpPr>
            <a:spLocks noChangeShapeType="1"/>
          </p:cNvSpPr>
          <p:nvPr/>
        </p:nvSpPr>
        <p:spPr bwMode="auto">
          <a:xfrm flipV="1">
            <a:off x="2286000" y="2971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52" name="Line 77"/>
          <p:cNvSpPr>
            <a:spLocks noChangeShapeType="1"/>
          </p:cNvSpPr>
          <p:nvPr/>
        </p:nvSpPr>
        <p:spPr bwMode="auto">
          <a:xfrm flipV="1">
            <a:off x="2465388" y="2971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53" name="Line 78"/>
          <p:cNvSpPr>
            <a:spLocks noChangeShapeType="1"/>
          </p:cNvSpPr>
          <p:nvPr/>
        </p:nvSpPr>
        <p:spPr bwMode="auto">
          <a:xfrm flipV="1">
            <a:off x="3657600" y="2971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9754" name="Line 79"/>
          <p:cNvSpPr>
            <a:spLocks noChangeShapeType="1"/>
          </p:cNvSpPr>
          <p:nvPr/>
        </p:nvSpPr>
        <p:spPr bwMode="auto">
          <a:xfrm flipV="1">
            <a:off x="3836988" y="2971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109" name="Picture 23" descr="ml110-100x10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r="28000"/>
          <a:stretch>
            <a:fillRect/>
          </a:stretch>
        </p:blipFill>
        <p:spPr bwMode="auto">
          <a:xfrm>
            <a:off x="3505200" y="2171700"/>
            <a:ext cx="457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0" name="Line 80"/>
          <p:cNvSpPr>
            <a:spLocks noChangeShapeType="1"/>
          </p:cNvSpPr>
          <p:nvPr/>
        </p:nvSpPr>
        <p:spPr bwMode="auto">
          <a:xfrm flipV="1">
            <a:off x="6450013" y="29718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11" name="Line 81"/>
          <p:cNvSpPr>
            <a:spLocks noChangeShapeType="1"/>
          </p:cNvSpPr>
          <p:nvPr/>
        </p:nvSpPr>
        <p:spPr bwMode="auto">
          <a:xfrm flipV="1">
            <a:off x="6629400" y="2971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112" name="Picture 34" descr="P_TSCompaqProLiantDL360G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499" t="36118" r="1572" b="53047"/>
          <a:stretch>
            <a:fillRect/>
          </a:stretch>
        </p:blipFill>
        <p:spPr bwMode="auto">
          <a:xfrm>
            <a:off x="5140325" y="2743200"/>
            <a:ext cx="2590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3" name="Line 82"/>
          <p:cNvSpPr>
            <a:spLocks noChangeShapeType="1"/>
          </p:cNvSpPr>
          <p:nvPr/>
        </p:nvSpPr>
        <p:spPr bwMode="auto">
          <a:xfrm flipV="1">
            <a:off x="5943600" y="1981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14" name="Line 83"/>
          <p:cNvSpPr>
            <a:spLocks noChangeShapeType="1"/>
          </p:cNvSpPr>
          <p:nvPr/>
        </p:nvSpPr>
        <p:spPr bwMode="auto">
          <a:xfrm flipV="1">
            <a:off x="6172200" y="2133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115" name="Picture 33" descr="P_TSCompaqProLiantDL360G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7499" t="36118" r="1572" b="53047"/>
          <a:stretch>
            <a:fillRect/>
          </a:stretch>
        </p:blipFill>
        <p:spPr bwMode="auto">
          <a:xfrm>
            <a:off x="4759325" y="2438400"/>
            <a:ext cx="2590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6" name="Line 84"/>
          <p:cNvSpPr>
            <a:spLocks noChangeShapeType="1"/>
          </p:cNvSpPr>
          <p:nvPr/>
        </p:nvSpPr>
        <p:spPr bwMode="auto">
          <a:xfrm flipV="1">
            <a:off x="5334000" y="1066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17" name="Line 85"/>
          <p:cNvSpPr>
            <a:spLocks noChangeShapeType="1"/>
          </p:cNvSpPr>
          <p:nvPr/>
        </p:nvSpPr>
        <p:spPr bwMode="auto">
          <a:xfrm flipV="1">
            <a:off x="5486400" y="1219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18" name="Line 86"/>
          <p:cNvSpPr>
            <a:spLocks noChangeShapeType="1"/>
          </p:cNvSpPr>
          <p:nvPr/>
        </p:nvSpPr>
        <p:spPr bwMode="auto">
          <a:xfrm flipV="1">
            <a:off x="4953000" y="838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19" name="Line 87"/>
          <p:cNvSpPr>
            <a:spLocks noChangeShapeType="1"/>
          </p:cNvSpPr>
          <p:nvPr/>
        </p:nvSpPr>
        <p:spPr bwMode="auto">
          <a:xfrm flipV="1">
            <a:off x="5105400" y="8382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120" name="Picture 39" descr="Compaq-dc710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7" r="3999"/>
          <a:stretch>
            <a:fillRect/>
          </a:stretch>
        </p:blipFill>
        <p:spPr bwMode="auto">
          <a:xfrm>
            <a:off x="4800600" y="228600"/>
            <a:ext cx="8382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1" name="Line 88"/>
          <p:cNvSpPr>
            <a:spLocks noChangeShapeType="1"/>
          </p:cNvSpPr>
          <p:nvPr/>
        </p:nvSpPr>
        <p:spPr bwMode="auto">
          <a:xfrm flipV="1">
            <a:off x="6096000" y="838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22" name="Line 89"/>
          <p:cNvSpPr>
            <a:spLocks noChangeShapeType="1"/>
          </p:cNvSpPr>
          <p:nvPr/>
        </p:nvSpPr>
        <p:spPr bwMode="auto">
          <a:xfrm flipV="1">
            <a:off x="6248400" y="8382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23" name="Line 90"/>
          <p:cNvSpPr>
            <a:spLocks noChangeShapeType="1"/>
          </p:cNvSpPr>
          <p:nvPr/>
        </p:nvSpPr>
        <p:spPr bwMode="auto">
          <a:xfrm flipV="1">
            <a:off x="7239000" y="838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24" name="Line 91"/>
          <p:cNvSpPr>
            <a:spLocks noChangeShapeType="1"/>
          </p:cNvSpPr>
          <p:nvPr/>
        </p:nvSpPr>
        <p:spPr bwMode="auto">
          <a:xfrm flipV="1">
            <a:off x="7391400" y="8382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125" name="Picture 41" descr="Compaq-dc710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7" r="3999"/>
          <a:stretch>
            <a:fillRect/>
          </a:stretch>
        </p:blipFill>
        <p:spPr bwMode="auto">
          <a:xfrm>
            <a:off x="5867400" y="228600"/>
            <a:ext cx="8382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6" name="Picture 42" descr="Compaq-dc710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67" r="3999"/>
          <a:stretch>
            <a:fillRect/>
          </a:stretch>
        </p:blipFill>
        <p:spPr bwMode="auto">
          <a:xfrm>
            <a:off x="6934200" y="228600"/>
            <a:ext cx="8382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7" name="Line 92"/>
          <p:cNvSpPr>
            <a:spLocks noChangeShapeType="1"/>
          </p:cNvSpPr>
          <p:nvPr/>
        </p:nvSpPr>
        <p:spPr bwMode="auto">
          <a:xfrm flipV="1">
            <a:off x="53340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28" name="Line 93"/>
          <p:cNvSpPr>
            <a:spLocks noChangeShapeType="1"/>
          </p:cNvSpPr>
          <p:nvPr/>
        </p:nvSpPr>
        <p:spPr bwMode="auto">
          <a:xfrm flipV="1">
            <a:off x="5486400" y="33401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29" name="Line 94"/>
          <p:cNvSpPr>
            <a:spLocks noChangeShapeType="1"/>
          </p:cNvSpPr>
          <p:nvPr/>
        </p:nvSpPr>
        <p:spPr bwMode="auto">
          <a:xfrm flipV="1">
            <a:off x="6324600" y="32004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30" name="Line 95"/>
          <p:cNvSpPr>
            <a:spLocks noChangeShapeType="1"/>
          </p:cNvSpPr>
          <p:nvPr/>
        </p:nvSpPr>
        <p:spPr bwMode="auto">
          <a:xfrm flipV="1">
            <a:off x="6477000" y="33401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31" name="Line 103"/>
          <p:cNvSpPr>
            <a:spLocks noChangeShapeType="1"/>
          </p:cNvSpPr>
          <p:nvPr/>
        </p:nvSpPr>
        <p:spPr bwMode="auto">
          <a:xfrm>
            <a:off x="4773613" y="3200400"/>
            <a:ext cx="4762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32" name="Line 104"/>
          <p:cNvSpPr>
            <a:spLocks noChangeShapeType="1"/>
          </p:cNvSpPr>
          <p:nvPr/>
        </p:nvSpPr>
        <p:spPr bwMode="auto">
          <a:xfrm>
            <a:off x="4876800" y="3352800"/>
            <a:ext cx="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33" name="Line 105"/>
          <p:cNvSpPr>
            <a:spLocks noChangeShapeType="1"/>
          </p:cNvSpPr>
          <p:nvPr/>
        </p:nvSpPr>
        <p:spPr bwMode="auto">
          <a:xfrm>
            <a:off x="4648200" y="4648200"/>
            <a:ext cx="388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34" name="Line 106"/>
          <p:cNvSpPr>
            <a:spLocks noChangeShapeType="1"/>
          </p:cNvSpPr>
          <p:nvPr/>
        </p:nvSpPr>
        <p:spPr bwMode="auto">
          <a:xfrm>
            <a:off x="4648200" y="4800600"/>
            <a:ext cx="388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35" name="Line 109"/>
          <p:cNvSpPr>
            <a:spLocks noChangeShapeType="1"/>
          </p:cNvSpPr>
          <p:nvPr/>
        </p:nvSpPr>
        <p:spPr bwMode="auto">
          <a:xfrm flipV="1">
            <a:off x="5105400" y="4648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36" name="Line 110"/>
          <p:cNvSpPr>
            <a:spLocks noChangeShapeType="1"/>
          </p:cNvSpPr>
          <p:nvPr/>
        </p:nvSpPr>
        <p:spPr bwMode="auto">
          <a:xfrm flipV="1">
            <a:off x="5257800" y="47879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37" name="Line 111"/>
          <p:cNvSpPr>
            <a:spLocks noChangeShapeType="1"/>
          </p:cNvSpPr>
          <p:nvPr/>
        </p:nvSpPr>
        <p:spPr bwMode="auto">
          <a:xfrm flipV="1">
            <a:off x="5867400" y="4648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38" name="Line 112"/>
          <p:cNvSpPr>
            <a:spLocks noChangeShapeType="1"/>
          </p:cNvSpPr>
          <p:nvPr/>
        </p:nvSpPr>
        <p:spPr bwMode="auto">
          <a:xfrm flipV="1">
            <a:off x="6019800" y="47879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39" name="Line 113"/>
          <p:cNvSpPr>
            <a:spLocks noChangeShapeType="1"/>
          </p:cNvSpPr>
          <p:nvPr/>
        </p:nvSpPr>
        <p:spPr bwMode="auto">
          <a:xfrm flipV="1">
            <a:off x="6553200" y="4648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40" name="Line 114"/>
          <p:cNvSpPr>
            <a:spLocks noChangeShapeType="1"/>
          </p:cNvSpPr>
          <p:nvPr/>
        </p:nvSpPr>
        <p:spPr bwMode="auto">
          <a:xfrm flipV="1">
            <a:off x="6705600" y="47879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9787" name="Picture 119" descr="HP-Deskto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4983163"/>
            <a:ext cx="762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88" name="Picture 120" descr="HP-Deskto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4953000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3" name="Line 121"/>
          <p:cNvSpPr>
            <a:spLocks noChangeShapeType="1"/>
          </p:cNvSpPr>
          <p:nvPr/>
        </p:nvSpPr>
        <p:spPr bwMode="auto">
          <a:xfrm flipV="1">
            <a:off x="7391400" y="4648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44" name="Line 122"/>
          <p:cNvSpPr>
            <a:spLocks noChangeShapeType="1"/>
          </p:cNvSpPr>
          <p:nvPr/>
        </p:nvSpPr>
        <p:spPr bwMode="auto">
          <a:xfrm flipV="1">
            <a:off x="7543800" y="47879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45" name="Line 123"/>
          <p:cNvSpPr>
            <a:spLocks noChangeShapeType="1"/>
          </p:cNvSpPr>
          <p:nvPr/>
        </p:nvSpPr>
        <p:spPr bwMode="auto">
          <a:xfrm flipV="1">
            <a:off x="8077200" y="4648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46" name="Line 124"/>
          <p:cNvSpPr>
            <a:spLocks noChangeShapeType="1"/>
          </p:cNvSpPr>
          <p:nvPr/>
        </p:nvSpPr>
        <p:spPr bwMode="auto">
          <a:xfrm flipV="1">
            <a:off x="8229600" y="47879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47" name="Text Box 128"/>
          <p:cNvSpPr txBox="1">
            <a:spLocks noChangeArrowheads="1"/>
          </p:cNvSpPr>
          <p:nvPr/>
        </p:nvSpPr>
        <p:spPr bwMode="auto">
          <a:xfrm>
            <a:off x="6276975" y="2163763"/>
            <a:ext cx="1724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HISTORIAN Server</a:t>
            </a:r>
          </a:p>
        </p:txBody>
      </p:sp>
      <p:sp>
        <p:nvSpPr>
          <p:cNvPr id="29794" name="Text Box 129"/>
          <p:cNvSpPr txBox="1">
            <a:spLocks noChangeArrowheads="1"/>
          </p:cNvSpPr>
          <p:nvPr/>
        </p:nvSpPr>
        <p:spPr bwMode="auto">
          <a:xfrm>
            <a:off x="5638800" y="1401763"/>
            <a:ext cx="77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Firewall</a:t>
            </a:r>
          </a:p>
        </p:txBody>
      </p:sp>
      <p:sp>
        <p:nvSpPr>
          <p:cNvPr id="2149" name="Text Box 130"/>
          <p:cNvSpPr txBox="1">
            <a:spLocks noChangeArrowheads="1"/>
          </p:cNvSpPr>
          <p:nvPr/>
        </p:nvSpPr>
        <p:spPr bwMode="auto">
          <a:xfrm>
            <a:off x="4876800" y="4297363"/>
            <a:ext cx="1855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    TS-1                      TS-2</a:t>
            </a:r>
          </a:p>
        </p:txBody>
      </p:sp>
      <p:sp>
        <p:nvSpPr>
          <p:cNvPr id="29796" name="Text Box 131"/>
          <p:cNvSpPr txBox="1">
            <a:spLocks noChangeArrowheads="1"/>
          </p:cNvSpPr>
          <p:nvPr/>
        </p:nvSpPr>
        <p:spPr bwMode="auto">
          <a:xfrm>
            <a:off x="4572000" y="5486400"/>
            <a:ext cx="4613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  Road Weigh Bridge (2+1)    Rail Weight Bridge(1+1)</a:t>
            </a:r>
          </a:p>
        </p:txBody>
      </p:sp>
      <p:sp>
        <p:nvSpPr>
          <p:cNvPr id="2152" name="Text Box 133"/>
          <p:cNvSpPr txBox="1">
            <a:spLocks noChangeArrowheads="1"/>
          </p:cNvSpPr>
          <p:nvPr/>
        </p:nvSpPr>
        <p:spPr bwMode="auto">
          <a:xfrm>
            <a:off x="6643688" y="11430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pitchFamily="34" charset="0"/>
              </a:rPr>
              <a:t>Historian  Clients</a:t>
            </a:r>
          </a:p>
        </p:txBody>
      </p:sp>
      <p:sp>
        <p:nvSpPr>
          <p:cNvPr id="29798" name="Text Box 134"/>
          <p:cNvSpPr txBox="1">
            <a:spLocks noChangeArrowheads="1"/>
          </p:cNvSpPr>
          <p:nvPr/>
        </p:nvSpPr>
        <p:spPr bwMode="auto">
          <a:xfrm>
            <a:off x="1239838" y="1905000"/>
            <a:ext cx="3103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OS               ES                  OPC Server</a:t>
            </a:r>
          </a:p>
        </p:txBody>
      </p:sp>
      <p:sp>
        <p:nvSpPr>
          <p:cNvPr id="29799" name="Text Box 135"/>
          <p:cNvSpPr txBox="1">
            <a:spLocks noChangeArrowheads="1"/>
          </p:cNvSpPr>
          <p:nvPr/>
        </p:nvSpPr>
        <p:spPr bwMode="auto">
          <a:xfrm>
            <a:off x="774700" y="4191000"/>
            <a:ext cx="984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Connectivity</a:t>
            </a:r>
          </a:p>
          <a:p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29800" name="Text Box 136"/>
          <p:cNvSpPr txBox="1">
            <a:spLocks noChangeArrowheads="1"/>
          </p:cNvSpPr>
          <p:nvPr/>
        </p:nvSpPr>
        <p:spPr bwMode="auto">
          <a:xfrm>
            <a:off x="1884363" y="4191000"/>
            <a:ext cx="615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Aspect</a:t>
            </a:r>
          </a:p>
          <a:p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29801" name="Text Box 137"/>
          <p:cNvSpPr txBox="1">
            <a:spLocks noChangeArrowheads="1"/>
          </p:cNvSpPr>
          <p:nvPr/>
        </p:nvSpPr>
        <p:spPr bwMode="auto">
          <a:xfrm>
            <a:off x="3698875" y="4183063"/>
            <a:ext cx="984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Connectivity</a:t>
            </a:r>
          </a:p>
          <a:p>
            <a:r>
              <a:rPr lang="en-US" sz="1200">
                <a:solidFill>
                  <a:schemeClr val="tx1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29802" name="Text Box 138"/>
          <p:cNvSpPr txBox="1">
            <a:spLocks noChangeArrowheads="1"/>
          </p:cNvSpPr>
          <p:nvPr/>
        </p:nvSpPr>
        <p:spPr bwMode="auto">
          <a:xfrm>
            <a:off x="2835275" y="5794375"/>
            <a:ext cx="858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ESD PLC</a:t>
            </a:r>
          </a:p>
        </p:txBody>
      </p:sp>
      <p:sp>
        <p:nvSpPr>
          <p:cNvPr id="29803" name="Text Box 139"/>
          <p:cNvSpPr txBox="1">
            <a:spLocks noChangeArrowheads="1"/>
          </p:cNvSpPr>
          <p:nvPr/>
        </p:nvSpPr>
        <p:spPr bwMode="auto">
          <a:xfrm>
            <a:off x="428625" y="5821363"/>
            <a:ext cx="1495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Field Controller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842963" y="6429375"/>
            <a:ext cx="2814637" cy="276225"/>
          </a:xfrm>
          <a:prstGeom prst="roundRect">
            <a:avLst/>
          </a:prstGeom>
          <a:solidFill>
            <a:srgbClr val="FEDAF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Analog Signals from Devices</a:t>
            </a:r>
          </a:p>
        </p:txBody>
      </p:sp>
      <p:sp>
        <p:nvSpPr>
          <p:cNvPr id="118" name="Up Arrow 117"/>
          <p:cNvSpPr/>
          <p:nvPr/>
        </p:nvSpPr>
        <p:spPr>
          <a:xfrm>
            <a:off x="2133600" y="5791200"/>
            <a:ext cx="228600" cy="609600"/>
          </a:xfrm>
          <a:prstGeom prst="up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62" name="Line 94"/>
          <p:cNvSpPr>
            <a:spLocks noChangeShapeType="1"/>
          </p:cNvSpPr>
          <p:nvPr/>
        </p:nvSpPr>
        <p:spPr bwMode="auto">
          <a:xfrm flipV="1">
            <a:off x="8201025" y="1981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63" name="Line 95"/>
          <p:cNvSpPr>
            <a:spLocks noChangeShapeType="1"/>
          </p:cNvSpPr>
          <p:nvPr/>
        </p:nvSpPr>
        <p:spPr bwMode="auto">
          <a:xfrm flipV="1">
            <a:off x="8353425" y="21209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9808" name="Picture 120" descr="HP-Deskto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72425" y="2362200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5" name="Text Box 130"/>
          <p:cNvSpPr txBox="1">
            <a:spLocks noChangeArrowheads="1"/>
          </p:cNvSpPr>
          <p:nvPr/>
        </p:nvSpPr>
        <p:spPr bwMode="auto">
          <a:xfrm>
            <a:off x="7781925" y="2762250"/>
            <a:ext cx="11795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Tank Gauging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System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045325" y="4071938"/>
            <a:ext cx="2057400" cy="449262"/>
          </a:xfrm>
          <a:prstGeom prst="roundRect">
            <a:avLst/>
          </a:prstGeom>
          <a:solidFill>
            <a:srgbClr val="FEDAF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GAIL Gas Metering System</a:t>
            </a:r>
          </a:p>
        </p:txBody>
      </p:sp>
      <p:sp>
        <p:nvSpPr>
          <p:cNvPr id="125" name="Up Arrow 124"/>
          <p:cNvSpPr/>
          <p:nvPr/>
        </p:nvSpPr>
        <p:spPr>
          <a:xfrm>
            <a:off x="8855075" y="2206625"/>
            <a:ext cx="182563" cy="1828800"/>
          </a:xfrm>
          <a:prstGeom prst="upArrow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68" name="Line 37"/>
          <p:cNvSpPr>
            <a:spLocks noChangeShapeType="1"/>
          </p:cNvSpPr>
          <p:nvPr/>
        </p:nvSpPr>
        <p:spPr bwMode="auto">
          <a:xfrm>
            <a:off x="4419600" y="19812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69" name="Line 40"/>
          <p:cNvSpPr>
            <a:spLocks noChangeShapeType="1"/>
          </p:cNvSpPr>
          <p:nvPr/>
        </p:nvSpPr>
        <p:spPr bwMode="auto">
          <a:xfrm>
            <a:off x="4419600" y="21336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70" name="Line 84"/>
          <p:cNvSpPr>
            <a:spLocks noChangeShapeType="1"/>
          </p:cNvSpPr>
          <p:nvPr/>
        </p:nvSpPr>
        <p:spPr bwMode="auto">
          <a:xfrm flipV="1">
            <a:off x="5334000" y="16002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71" name="Line 85"/>
          <p:cNvSpPr>
            <a:spLocks noChangeShapeType="1"/>
          </p:cNvSpPr>
          <p:nvPr/>
        </p:nvSpPr>
        <p:spPr bwMode="auto">
          <a:xfrm flipV="1">
            <a:off x="5486400" y="1752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172" name="Picture 38" descr="comod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05400" y="13716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4" name="Freeform 129"/>
          <p:cNvSpPr>
            <a:spLocks noChangeArrowheads="1"/>
          </p:cNvSpPr>
          <p:nvPr/>
        </p:nvSpPr>
        <p:spPr bwMode="auto">
          <a:xfrm>
            <a:off x="3916363" y="2128838"/>
            <a:ext cx="777875" cy="504825"/>
          </a:xfrm>
          <a:custGeom>
            <a:avLst/>
            <a:gdLst>
              <a:gd name="T0" fmla="*/ 0 w 777923"/>
              <a:gd name="T1" fmla="*/ 504257 h 504967"/>
              <a:gd name="T2" fmla="*/ 777683 w 777923"/>
              <a:gd name="T3" fmla="*/ 504257 h 504967"/>
              <a:gd name="T4" fmla="*/ 777683 w 777923"/>
              <a:gd name="T5" fmla="*/ 0 h 504967"/>
              <a:gd name="T6" fmla="*/ 0 60000 65536"/>
              <a:gd name="T7" fmla="*/ 0 60000 65536"/>
              <a:gd name="T8" fmla="*/ 0 60000 65536"/>
              <a:gd name="T9" fmla="*/ 0 w 777923"/>
              <a:gd name="T10" fmla="*/ 0 h 504967"/>
              <a:gd name="T11" fmla="*/ 777923 w 777923"/>
              <a:gd name="T12" fmla="*/ 504967 h 504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7923" h="504967">
                <a:moveTo>
                  <a:pt x="0" y="504967"/>
                </a:moveTo>
                <a:lnTo>
                  <a:pt x="777923" y="504967"/>
                </a:lnTo>
                <a:lnTo>
                  <a:pt x="777923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4" name="Freeform 129"/>
          <p:cNvSpPr>
            <a:spLocks noChangeArrowheads="1"/>
          </p:cNvSpPr>
          <p:nvPr/>
        </p:nvSpPr>
        <p:spPr bwMode="auto">
          <a:xfrm>
            <a:off x="3929063" y="1981200"/>
            <a:ext cx="620712" cy="519113"/>
          </a:xfrm>
          <a:custGeom>
            <a:avLst/>
            <a:gdLst>
              <a:gd name="T0" fmla="*/ 0 w 777923"/>
              <a:gd name="T1" fmla="*/ 563281 h 504967"/>
              <a:gd name="T2" fmla="*/ 315047 w 777923"/>
              <a:gd name="T3" fmla="*/ 563281 h 504967"/>
              <a:gd name="T4" fmla="*/ 315047 w 777923"/>
              <a:gd name="T5" fmla="*/ 0 h 504967"/>
              <a:gd name="T6" fmla="*/ 0 60000 65536"/>
              <a:gd name="T7" fmla="*/ 0 60000 65536"/>
              <a:gd name="T8" fmla="*/ 0 60000 65536"/>
              <a:gd name="T9" fmla="*/ 0 w 777923"/>
              <a:gd name="T10" fmla="*/ 0 h 504967"/>
              <a:gd name="T11" fmla="*/ 777923 w 777923"/>
              <a:gd name="T12" fmla="*/ 504967 h 5049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7923" h="504967">
                <a:moveTo>
                  <a:pt x="0" y="504967"/>
                </a:moveTo>
                <a:lnTo>
                  <a:pt x="777923" y="504967"/>
                </a:lnTo>
                <a:lnTo>
                  <a:pt x="777923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6" name="Text Box 488"/>
          <p:cNvSpPr txBox="1">
            <a:spLocks noChangeArrowheads="1"/>
          </p:cNvSpPr>
          <p:nvPr/>
        </p:nvSpPr>
        <p:spPr bwMode="auto">
          <a:xfrm>
            <a:off x="2286000" y="0"/>
            <a:ext cx="4899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Verdana" pitchFamily="34" charset="0"/>
              </a:rPr>
              <a:t>ONGC- Hazira, MIS system with </a:t>
            </a:r>
            <a:r>
              <a:rPr lang="en-US" sz="1200" b="1" dirty="0" err="1">
                <a:solidFill>
                  <a:schemeClr val="tx1"/>
                </a:solidFill>
                <a:latin typeface="Verdana" pitchFamily="34" charset="0"/>
              </a:rPr>
              <a:t>wonderware</a:t>
            </a:r>
            <a:r>
              <a:rPr lang="en-US" sz="1200" b="1" dirty="0">
                <a:solidFill>
                  <a:schemeClr val="tx1"/>
                </a:solidFill>
                <a:latin typeface="Verdana" pitchFamily="34" charset="0"/>
              </a:rPr>
              <a:t> Historian</a:t>
            </a:r>
          </a:p>
        </p:txBody>
      </p:sp>
    </p:spTree>
    <p:extLst>
      <p:ext uri="{BB962C8B-B14F-4D97-AF65-F5344CB8AC3E}">
        <p14:creationId xmlns:p14="http://schemas.microsoft.com/office/powerpoint/2010/main" val="2685986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1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2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2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6" dur="1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5" dur="1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2431 L 0.02899 -0.3287 " pathEditMode="relative" ptsTypes="AA">
                                      <p:cBhvr>
                                        <p:cTn id="1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899 -0.3287 L -0.30174 -0.3287 " pathEditMode="relative" ptsTypes="AA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0174 -0.3287 L -0.30174 -0.24468 " pathEditMode="relative" ptsTypes="AA">
                                      <p:cBhvr>
                                        <p:cTn id="1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  <p:par>
                                <p:cTn id="1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4" dur="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1" dur="1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4" dur="1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7" dur="1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0" dur="1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3" dur="1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6" dur="1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9" dur="1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2" dur="1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5" dur="1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0" dur="1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3" dur="1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6" dur="1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9" dur="1" fill="hold"/>
                                        <p:tgtEl>
                                          <p:spTgt spid="2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2" dur="1" fill="hold"/>
                                        <p:tgtEl>
                                          <p:spTgt spid="2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 animBg="1"/>
      <p:bldP spid="2070" grpId="0" animBg="1"/>
      <p:bldP spid="2076" grpId="0" animBg="1"/>
      <p:bldP spid="2077" grpId="0" animBg="1"/>
      <p:bldP spid="2110" grpId="0" animBg="1"/>
      <p:bldP spid="2111" grpId="0" animBg="1"/>
      <p:bldP spid="2113" grpId="0" animBg="1"/>
      <p:bldP spid="2114" grpId="0" animBg="1"/>
      <p:bldP spid="2116" grpId="0" animBg="1"/>
      <p:bldP spid="2117" grpId="0" animBg="1"/>
      <p:bldP spid="2118" grpId="0" animBg="1"/>
      <p:bldP spid="2119" grpId="0" animBg="1"/>
      <p:bldP spid="2121" grpId="0" animBg="1"/>
      <p:bldP spid="2122" grpId="0" animBg="1"/>
      <p:bldP spid="2123" grpId="0" animBg="1"/>
      <p:bldP spid="2124" grpId="0" animBg="1"/>
      <p:bldP spid="2127" grpId="0" animBg="1"/>
      <p:bldP spid="2128" grpId="0" animBg="1"/>
      <p:bldP spid="2129" grpId="0" animBg="1"/>
      <p:bldP spid="2130" grpId="0" animBg="1"/>
      <p:bldP spid="2131" grpId="0" animBg="1"/>
      <p:bldP spid="2132" grpId="0" animBg="1"/>
      <p:bldP spid="2133" grpId="0" animBg="1"/>
      <p:bldP spid="2134" grpId="0" animBg="1"/>
      <p:bldP spid="2135" grpId="0" animBg="1"/>
      <p:bldP spid="2136" grpId="0" animBg="1"/>
      <p:bldP spid="2137" grpId="0" animBg="1"/>
      <p:bldP spid="2138" grpId="0" animBg="1"/>
      <p:bldP spid="2139" grpId="0" animBg="1"/>
      <p:bldP spid="2140" grpId="0" animBg="1"/>
      <p:bldP spid="2143" grpId="0" animBg="1"/>
      <p:bldP spid="2144" grpId="0" animBg="1"/>
      <p:bldP spid="2145" grpId="0" animBg="1"/>
      <p:bldP spid="2146" grpId="0" animBg="1"/>
      <p:bldP spid="2147" grpId="0"/>
      <p:bldP spid="2149" grpId="0"/>
      <p:bldP spid="2152" grpId="0"/>
      <p:bldP spid="2162" grpId="0" animBg="1"/>
      <p:bldP spid="2163" grpId="0" animBg="1"/>
      <p:bldP spid="2165" grpId="0"/>
      <p:bldP spid="125" grpId="0" animBg="1"/>
      <p:bldP spid="2168" grpId="0" animBg="1"/>
      <p:bldP spid="2169" grpId="0" animBg="1"/>
      <p:bldP spid="2170" grpId="0" animBg="1"/>
      <p:bldP spid="2171" grpId="0" animBg="1"/>
      <p:bldP spid="2174" grpId="0" animBg="1"/>
      <p:bldP spid="1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Reliance Jamnagar Refinery Fire SCADA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Wonderware System Platform : 1 Million tag galaxy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Redundant Application servers : 16 Location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network topology with two separate ring of network.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X-Force Alarm and Information management system.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NMS and its integration with Wonderware SCADA.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 development of various control for alarm grid.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of PA system over Modbus – TCP Master.</a:t>
            </a:r>
          </a:p>
          <a:p>
            <a:pPr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30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ed Rectangle 126"/>
          <p:cNvSpPr/>
          <p:nvPr/>
        </p:nvSpPr>
        <p:spPr>
          <a:xfrm>
            <a:off x="7373301" y="4397209"/>
            <a:ext cx="1485498" cy="1143252"/>
          </a:xfrm>
          <a:prstGeom prst="roundRect">
            <a:avLst/>
          </a:prstGeom>
          <a:solidFill>
            <a:srgbClr val="92D050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1270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1"/>
                </a:solidFill>
              </a:rPr>
              <a:t>System Layout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422696"/>
              </p:ext>
            </p:extLst>
          </p:nvPr>
        </p:nvGraphicFramePr>
        <p:xfrm>
          <a:off x="6230895" y="4797259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Visio" r:id="rId3" imgW="741714" imgH="944161" progId="">
                  <p:embed/>
                </p:oleObj>
              </mc:Choice>
              <mc:Fallback>
                <p:oleObj name="Visio" r:id="rId3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895" y="4797259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2801894" y="4568659"/>
            <a:ext cx="0" cy="27503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800"/>
          </a:p>
        </p:txBody>
      </p:sp>
      <p:cxnSp>
        <p:nvCxnSpPr>
          <p:cNvPr id="7" name="Straight Connector 6"/>
          <p:cNvCxnSpPr>
            <a:stCxn id="74" idx="0"/>
          </p:cNvCxnSpPr>
          <p:nvPr/>
        </p:nvCxnSpPr>
        <p:spPr>
          <a:xfrm flipV="1">
            <a:off x="4945019" y="3711409"/>
            <a:ext cx="1000125" cy="35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16494" y="3514462"/>
            <a:ext cx="6286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73694" y="3082759"/>
            <a:ext cx="1714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Line 78"/>
          <p:cNvSpPr>
            <a:spLocks noChangeShapeType="1"/>
          </p:cNvSpPr>
          <p:nvPr/>
        </p:nvSpPr>
        <p:spPr bwMode="auto">
          <a:xfrm>
            <a:off x="2516144" y="3425659"/>
            <a:ext cx="0" cy="27503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11" name="Line 78"/>
          <p:cNvSpPr>
            <a:spLocks noChangeShapeType="1"/>
          </p:cNvSpPr>
          <p:nvPr/>
        </p:nvSpPr>
        <p:spPr bwMode="auto">
          <a:xfrm>
            <a:off x="6995276" y="2033177"/>
            <a:ext cx="0" cy="27503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12" name="Line 78"/>
          <p:cNvSpPr>
            <a:spLocks noChangeShapeType="1"/>
          </p:cNvSpPr>
          <p:nvPr/>
        </p:nvSpPr>
        <p:spPr bwMode="auto">
          <a:xfrm>
            <a:off x="5948717" y="2033177"/>
            <a:ext cx="0" cy="27503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13" name="Line 78"/>
          <p:cNvSpPr>
            <a:spLocks noChangeShapeType="1"/>
          </p:cNvSpPr>
          <p:nvPr/>
        </p:nvSpPr>
        <p:spPr bwMode="auto">
          <a:xfrm>
            <a:off x="4880726" y="2033177"/>
            <a:ext cx="0" cy="27503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800"/>
          </a:p>
        </p:txBody>
      </p: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1826771" y="1505730"/>
            <a:ext cx="542928" cy="816769"/>
            <a:chOff x="588" y="859"/>
            <a:chExt cx="456" cy="686"/>
          </a:xfrm>
        </p:grpSpPr>
        <p:sp>
          <p:nvSpPr>
            <p:cNvPr id="15" name="Rectangle 60"/>
            <p:cNvSpPr>
              <a:spLocks noChangeArrowheads="1"/>
            </p:cNvSpPr>
            <p:nvPr/>
          </p:nvSpPr>
          <p:spPr bwMode="auto">
            <a:xfrm>
              <a:off x="621" y="859"/>
              <a:ext cx="4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latin typeface="Calibri" pitchFamily="34" charset="0"/>
                </a:rPr>
                <a:t>Main FS</a:t>
              </a:r>
            </a:p>
          </p:txBody>
        </p:sp>
        <p:pic>
          <p:nvPicPr>
            <p:cNvPr id="16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" y="1000"/>
              <a:ext cx="40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62"/>
            <p:cNvSpPr>
              <a:spLocks noChangeShapeType="1"/>
            </p:cNvSpPr>
            <p:nvPr/>
          </p:nvSpPr>
          <p:spPr bwMode="auto">
            <a:xfrm>
              <a:off x="840" y="1314"/>
              <a:ext cx="0" cy="2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800"/>
            </a:p>
          </p:txBody>
        </p:sp>
      </p:grpSp>
      <p:pic>
        <p:nvPicPr>
          <p:cNvPr id="18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3244" y="1976027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434086"/>
              </p:ext>
            </p:extLst>
          </p:nvPr>
        </p:nvGraphicFramePr>
        <p:xfrm>
          <a:off x="2401845" y="1690276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Visio" r:id="rId7" imgW="741714" imgH="944161" progId="">
                  <p:embed/>
                </p:oleObj>
              </mc:Choice>
              <mc:Fallback>
                <p:oleObj name="Visio" r:id="rId7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45" y="1690276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78"/>
          <p:cNvSpPr>
            <a:spLocks noChangeShapeType="1"/>
          </p:cNvSpPr>
          <p:nvPr/>
        </p:nvSpPr>
        <p:spPr bwMode="auto">
          <a:xfrm>
            <a:off x="2573294" y="2033177"/>
            <a:ext cx="0" cy="27503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80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773194" y="2331282"/>
            <a:ext cx="617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4" name="Group 59"/>
          <p:cNvGrpSpPr>
            <a:grpSpLocks/>
          </p:cNvGrpSpPr>
          <p:nvPr/>
        </p:nvGrpSpPr>
        <p:grpSpPr bwMode="auto">
          <a:xfrm>
            <a:off x="3030495" y="1505730"/>
            <a:ext cx="631033" cy="816769"/>
            <a:chOff x="588" y="859"/>
            <a:chExt cx="530" cy="686"/>
          </a:xfrm>
        </p:grpSpPr>
        <p:sp>
          <p:nvSpPr>
            <p:cNvPr id="25" name="Rectangle 60"/>
            <p:cNvSpPr>
              <a:spLocks noChangeArrowheads="1"/>
            </p:cNvSpPr>
            <p:nvPr/>
          </p:nvSpPr>
          <p:spPr bwMode="auto">
            <a:xfrm>
              <a:off x="826" y="859"/>
              <a:ext cx="2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latin typeface="Calibri" pitchFamily="34" charset="0"/>
                </a:rPr>
                <a:t>ACB</a:t>
              </a:r>
            </a:p>
          </p:txBody>
        </p:sp>
        <p:pic>
          <p:nvPicPr>
            <p:cNvPr id="26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" y="1000"/>
              <a:ext cx="40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Line 62"/>
            <p:cNvSpPr>
              <a:spLocks noChangeShapeType="1"/>
            </p:cNvSpPr>
            <p:nvPr/>
          </p:nvSpPr>
          <p:spPr bwMode="auto">
            <a:xfrm>
              <a:off x="840" y="1314"/>
              <a:ext cx="0" cy="2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800"/>
            </a:p>
          </p:txBody>
        </p:sp>
      </p:grpSp>
      <p:pic>
        <p:nvPicPr>
          <p:cNvPr id="28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6967" y="1976027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351101"/>
              </p:ext>
            </p:extLst>
          </p:nvPr>
        </p:nvGraphicFramePr>
        <p:xfrm>
          <a:off x="3605568" y="1690276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Visio" r:id="rId8" imgW="741714" imgH="944161" progId="">
                  <p:embed/>
                </p:oleObj>
              </mc:Choice>
              <mc:Fallback>
                <p:oleObj name="Visio" r:id="rId8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568" y="1690276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Line 78"/>
          <p:cNvSpPr>
            <a:spLocks noChangeShapeType="1"/>
          </p:cNvSpPr>
          <p:nvPr/>
        </p:nvSpPr>
        <p:spPr bwMode="auto">
          <a:xfrm>
            <a:off x="3777017" y="2033177"/>
            <a:ext cx="0" cy="27503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800"/>
          </a:p>
        </p:txBody>
      </p:sp>
      <p:grpSp>
        <p:nvGrpSpPr>
          <p:cNvPr id="31" name="Group 59"/>
          <p:cNvGrpSpPr>
            <a:grpSpLocks/>
          </p:cNvGrpSpPr>
          <p:nvPr/>
        </p:nvGrpSpPr>
        <p:grpSpPr bwMode="auto">
          <a:xfrm>
            <a:off x="4134203" y="1505730"/>
            <a:ext cx="658418" cy="816769"/>
            <a:chOff x="588" y="859"/>
            <a:chExt cx="553" cy="686"/>
          </a:xfrm>
        </p:grpSpPr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805" y="859"/>
              <a:ext cx="3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latin typeface="Calibri" pitchFamily="34" charset="0"/>
                </a:rPr>
                <a:t>PPAB</a:t>
              </a:r>
            </a:p>
          </p:txBody>
        </p:sp>
        <p:pic>
          <p:nvPicPr>
            <p:cNvPr id="33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" y="1000"/>
              <a:ext cx="40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Line 62"/>
            <p:cNvSpPr>
              <a:spLocks noChangeShapeType="1"/>
            </p:cNvSpPr>
            <p:nvPr/>
          </p:nvSpPr>
          <p:spPr bwMode="auto">
            <a:xfrm>
              <a:off x="840" y="1314"/>
              <a:ext cx="0" cy="2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800"/>
            </a:p>
          </p:txBody>
        </p:sp>
      </p:grpSp>
      <p:pic>
        <p:nvPicPr>
          <p:cNvPr id="35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0676" y="1976027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948575"/>
              </p:ext>
            </p:extLst>
          </p:nvPr>
        </p:nvGraphicFramePr>
        <p:xfrm>
          <a:off x="4709276" y="1690276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Visio" r:id="rId9" imgW="741714" imgH="944161" progId="">
                  <p:embed/>
                </p:oleObj>
              </mc:Choice>
              <mc:Fallback>
                <p:oleObj name="Visio" r:id="rId9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9276" y="1690276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59"/>
          <p:cNvGrpSpPr>
            <a:grpSpLocks/>
          </p:cNvGrpSpPr>
          <p:nvPr/>
        </p:nvGrpSpPr>
        <p:grpSpPr bwMode="auto">
          <a:xfrm>
            <a:off x="5202194" y="1505730"/>
            <a:ext cx="657227" cy="816769"/>
            <a:chOff x="588" y="859"/>
            <a:chExt cx="552" cy="686"/>
          </a:xfrm>
        </p:grpSpPr>
        <p:sp>
          <p:nvSpPr>
            <p:cNvPr id="38" name="Line 62"/>
            <p:cNvSpPr>
              <a:spLocks noChangeShapeType="1"/>
            </p:cNvSpPr>
            <p:nvPr/>
          </p:nvSpPr>
          <p:spPr bwMode="auto">
            <a:xfrm>
              <a:off x="840" y="1314"/>
              <a:ext cx="0" cy="2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9" name="Rectangle 60"/>
            <p:cNvSpPr>
              <a:spLocks noChangeArrowheads="1"/>
            </p:cNvSpPr>
            <p:nvPr/>
          </p:nvSpPr>
          <p:spPr bwMode="auto">
            <a:xfrm>
              <a:off x="804" y="859"/>
              <a:ext cx="3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latin typeface="Calibri" pitchFamily="34" charset="0"/>
                </a:rPr>
                <a:t>PPCD</a:t>
              </a:r>
            </a:p>
          </p:txBody>
        </p:sp>
        <p:pic>
          <p:nvPicPr>
            <p:cNvPr id="40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" y="1000"/>
              <a:ext cx="40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8667" y="1976027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873104"/>
              </p:ext>
            </p:extLst>
          </p:nvPr>
        </p:nvGraphicFramePr>
        <p:xfrm>
          <a:off x="5777268" y="1690276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Visio" r:id="rId10" imgW="741714" imgH="944161" progId="">
                  <p:embed/>
                </p:oleObj>
              </mc:Choice>
              <mc:Fallback>
                <p:oleObj name="Visio" r:id="rId10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268" y="1690276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59"/>
          <p:cNvGrpSpPr>
            <a:grpSpLocks/>
          </p:cNvGrpSpPr>
          <p:nvPr/>
        </p:nvGrpSpPr>
        <p:grpSpPr bwMode="auto">
          <a:xfrm>
            <a:off x="6248753" y="1505730"/>
            <a:ext cx="625080" cy="816769"/>
            <a:chOff x="588" y="859"/>
            <a:chExt cx="525" cy="686"/>
          </a:xfrm>
        </p:grpSpPr>
        <p:sp>
          <p:nvSpPr>
            <p:cNvPr id="44" name="Line 62"/>
            <p:cNvSpPr>
              <a:spLocks noChangeShapeType="1"/>
            </p:cNvSpPr>
            <p:nvPr/>
          </p:nvSpPr>
          <p:spPr bwMode="auto">
            <a:xfrm>
              <a:off x="840" y="1314"/>
              <a:ext cx="0" cy="2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829" y="859"/>
              <a:ext cx="2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latin typeface="Calibri" pitchFamily="34" charset="0"/>
                </a:rPr>
                <a:t>CPP</a:t>
              </a:r>
            </a:p>
          </p:txBody>
        </p:sp>
        <p:pic>
          <p:nvPicPr>
            <p:cNvPr id="46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" y="1000"/>
              <a:ext cx="40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5226" y="1976027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31221"/>
              </p:ext>
            </p:extLst>
          </p:nvPr>
        </p:nvGraphicFramePr>
        <p:xfrm>
          <a:off x="6823826" y="1690276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Visio" r:id="rId11" imgW="741714" imgH="944161" progId="">
                  <p:embed/>
                </p:oleObj>
              </mc:Choice>
              <mc:Fallback>
                <p:oleObj name="Visio" r:id="rId11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826" y="1690276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>
            <a:off x="1773194" y="2625559"/>
            <a:ext cx="617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73194" y="2331282"/>
            <a:ext cx="0" cy="294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945394" y="2331282"/>
            <a:ext cx="0" cy="294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2" name="Group 59"/>
          <p:cNvGrpSpPr>
            <a:grpSpLocks/>
          </p:cNvGrpSpPr>
          <p:nvPr/>
        </p:nvGrpSpPr>
        <p:grpSpPr bwMode="auto">
          <a:xfrm>
            <a:off x="6859545" y="2625560"/>
            <a:ext cx="740572" cy="835819"/>
            <a:chOff x="588" y="859"/>
            <a:chExt cx="622" cy="702"/>
          </a:xfrm>
        </p:grpSpPr>
        <p:sp>
          <p:nvSpPr>
            <p:cNvPr id="53" name="Rectangle 60"/>
            <p:cNvSpPr>
              <a:spLocks noChangeArrowheads="1"/>
            </p:cNvSpPr>
            <p:nvPr/>
          </p:nvSpPr>
          <p:spPr bwMode="auto">
            <a:xfrm>
              <a:off x="831" y="1387"/>
              <a:ext cx="37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latin typeface="Calibri" pitchFamily="34" charset="0"/>
                </a:rPr>
                <a:t>Aux FS</a:t>
              </a:r>
            </a:p>
          </p:txBody>
        </p:sp>
        <p:pic>
          <p:nvPicPr>
            <p:cNvPr id="54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" y="1000"/>
              <a:ext cx="40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Line 62"/>
            <p:cNvSpPr>
              <a:spLocks noChangeShapeType="1"/>
            </p:cNvSpPr>
            <p:nvPr/>
          </p:nvSpPr>
          <p:spPr bwMode="auto">
            <a:xfrm>
              <a:off x="828" y="859"/>
              <a:ext cx="0" cy="2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800"/>
            </a:p>
          </p:txBody>
        </p:sp>
      </p:grpSp>
      <p:pic>
        <p:nvPicPr>
          <p:cNvPr id="56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6017" y="3095856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077355"/>
              </p:ext>
            </p:extLst>
          </p:nvPr>
        </p:nvGraphicFramePr>
        <p:xfrm>
          <a:off x="7434618" y="2810106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4" name="Visio" r:id="rId12" imgW="741714" imgH="944161" progId="">
                  <p:embed/>
                </p:oleObj>
              </mc:Choice>
              <mc:Fallback>
                <p:oleObj name="Visio" r:id="rId12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618" y="2810106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Line 78"/>
          <p:cNvSpPr>
            <a:spLocks noChangeShapeType="1"/>
          </p:cNvSpPr>
          <p:nvPr/>
        </p:nvSpPr>
        <p:spPr bwMode="auto">
          <a:xfrm>
            <a:off x="7545344" y="2625559"/>
            <a:ext cx="0" cy="27503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800"/>
          </a:p>
        </p:txBody>
      </p:sp>
      <p:graphicFrame>
        <p:nvGraphicFramePr>
          <p:cNvPr id="5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544227"/>
              </p:ext>
            </p:extLst>
          </p:nvPr>
        </p:nvGraphicFramePr>
        <p:xfrm>
          <a:off x="6345195" y="2854159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" name="Visio" r:id="rId13" imgW="741714" imgH="944161" progId="">
                  <p:embed/>
                </p:oleObj>
              </mc:Choice>
              <mc:Fallback>
                <p:oleObj name="Visio" r:id="rId13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5195" y="2854159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Line 78"/>
          <p:cNvSpPr>
            <a:spLocks noChangeShapeType="1"/>
          </p:cNvSpPr>
          <p:nvPr/>
        </p:nvSpPr>
        <p:spPr bwMode="auto">
          <a:xfrm>
            <a:off x="6573794" y="2625559"/>
            <a:ext cx="0" cy="27503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6353685" y="3298143"/>
            <a:ext cx="38664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Calibri" pitchFamily="34" charset="0"/>
              </a:rPr>
              <a:t>RRTF</a:t>
            </a:r>
          </a:p>
        </p:txBody>
      </p:sp>
      <p:pic>
        <p:nvPicPr>
          <p:cNvPr id="62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194" y="3139909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Connector 62"/>
          <p:cNvCxnSpPr/>
          <p:nvPr/>
        </p:nvCxnSpPr>
        <p:spPr>
          <a:xfrm>
            <a:off x="2573294" y="5025859"/>
            <a:ext cx="3371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573294" y="4854409"/>
            <a:ext cx="3371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945144" y="2625559"/>
            <a:ext cx="0" cy="2400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573294" y="4854409"/>
            <a:ext cx="0" cy="171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4973594" y="3232778"/>
            <a:ext cx="486968" cy="478631"/>
            <a:chOff x="4114800" y="3424238"/>
            <a:chExt cx="649290" cy="638175"/>
          </a:xfrm>
        </p:grpSpPr>
        <p:pic>
          <p:nvPicPr>
            <p:cNvPr id="68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800" y="3424238"/>
              <a:ext cx="64929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8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5800" y="3810000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58167"/>
              </p:ext>
            </p:extLst>
          </p:nvPr>
        </p:nvGraphicFramePr>
        <p:xfrm>
          <a:off x="5509376" y="3025609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Visio" r:id="rId14" imgW="741714" imgH="944161" progId="">
                  <p:embed/>
                </p:oleObj>
              </mc:Choice>
              <mc:Fallback>
                <p:oleObj name="Visio" r:id="rId14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376" y="3025609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60"/>
          <p:cNvSpPr>
            <a:spLocks noChangeArrowheads="1"/>
          </p:cNvSpPr>
          <p:nvPr/>
        </p:nvSpPr>
        <p:spPr bwMode="auto">
          <a:xfrm>
            <a:off x="4775272" y="3139909"/>
            <a:ext cx="39305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Calibri" pitchFamily="34" charset="0"/>
              </a:rPr>
              <a:t>RCB1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573544" y="3425659"/>
            <a:ext cx="486968" cy="478631"/>
            <a:chOff x="4114800" y="3424238"/>
            <a:chExt cx="649290" cy="638175"/>
          </a:xfrm>
        </p:grpSpPr>
        <p:pic>
          <p:nvPicPr>
            <p:cNvPr id="73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800" y="3424238"/>
              <a:ext cx="64929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8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5800" y="3810000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" name="Group 74"/>
          <p:cNvGrpSpPr/>
          <p:nvPr/>
        </p:nvGrpSpPr>
        <p:grpSpPr>
          <a:xfrm>
            <a:off x="4973594" y="4068597"/>
            <a:ext cx="486968" cy="478631"/>
            <a:chOff x="4114800" y="3424238"/>
            <a:chExt cx="649290" cy="638175"/>
          </a:xfrm>
        </p:grpSpPr>
        <p:pic>
          <p:nvPicPr>
            <p:cNvPr id="76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800" y="3424238"/>
              <a:ext cx="64929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8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5800" y="3810000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619394"/>
              </p:ext>
            </p:extLst>
          </p:nvPr>
        </p:nvGraphicFramePr>
        <p:xfrm>
          <a:off x="5487945" y="3861427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Visio" r:id="rId15" imgW="741714" imgH="944161" progId="">
                  <p:embed/>
                </p:oleObj>
              </mc:Choice>
              <mc:Fallback>
                <p:oleObj name="Visio" r:id="rId15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45" y="3861427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60"/>
          <p:cNvSpPr>
            <a:spLocks noChangeArrowheads="1"/>
          </p:cNvSpPr>
          <p:nvPr/>
        </p:nvSpPr>
        <p:spPr bwMode="auto">
          <a:xfrm>
            <a:off x="4775272" y="3975728"/>
            <a:ext cx="39305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Calibri" pitchFamily="34" charset="0"/>
              </a:rPr>
              <a:t>RCB2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573544" y="4261478"/>
            <a:ext cx="486968" cy="478631"/>
            <a:chOff x="4114800" y="3424238"/>
            <a:chExt cx="649290" cy="638175"/>
          </a:xfrm>
        </p:grpSpPr>
        <p:pic>
          <p:nvPicPr>
            <p:cNvPr id="81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800" y="3424238"/>
              <a:ext cx="64929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5800" y="3810000"/>
              <a:ext cx="228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3" name="Straight Connector 82"/>
          <p:cNvCxnSpPr/>
          <p:nvPr/>
        </p:nvCxnSpPr>
        <p:spPr>
          <a:xfrm>
            <a:off x="5316494" y="4350281"/>
            <a:ext cx="62865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2" idx="0"/>
          </p:cNvCxnSpPr>
          <p:nvPr/>
        </p:nvCxnSpPr>
        <p:spPr>
          <a:xfrm flipV="1">
            <a:off x="4945019" y="4547227"/>
            <a:ext cx="1000125" cy="35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130701"/>
              </p:ext>
            </p:extLst>
          </p:nvPr>
        </p:nvGraphicFramePr>
        <p:xfrm>
          <a:off x="6230895" y="3394586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8" name="Visio" r:id="rId16" imgW="741714" imgH="944161" progId="">
                  <p:embed/>
                </p:oleObj>
              </mc:Choice>
              <mc:Fallback>
                <p:oleObj name="Visio" r:id="rId16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895" y="3394586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60"/>
          <p:cNvSpPr>
            <a:spLocks noChangeArrowheads="1"/>
          </p:cNvSpPr>
          <p:nvPr/>
        </p:nvSpPr>
        <p:spPr bwMode="auto">
          <a:xfrm>
            <a:off x="6253812" y="3997159"/>
            <a:ext cx="357791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Calibri" pitchFamily="34" charset="0"/>
              </a:rPr>
              <a:t>SSM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5945144" y="3584012"/>
            <a:ext cx="342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Rectangle 60"/>
          <p:cNvSpPr>
            <a:spLocks noChangeArrowheads="1"/>
          </p:cNvSpPr>
          <p:nvPr/>
        </p:nvSpPr>
        <p:spPr bwMode="auto">
          <a:xfrm>
            <a:off x="6601371" y="4955493"/>
            <a:ext cx="502061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Calibri" pitchFamily="34" charset="0"/>
              </a:rPr>
              <a:t>CES (ES)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5945144" y="4968709"/>
            <a:ext cx="342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6381242" y="5039075"/>
            <a:ext cx="171450" cy="17145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91" name="Group 59"/>
          <p:cNvGrpSpPr>
            <a:grpSpLocks/>
          </p:cNvGrpSpPr>
          <p:nvPr/>
        </p:nvGrpSpPr>
        <p:grpSpPr bwMode="auto">
          <a:xfrm>
            <a:off x="3484121" y="4041212"/>
            <a:ext cx="702472" cy="816769"/>
            <a:chOff x="588" y="859"/>
            <a:chExt cx="590" cy="686"/>
          </a:xfrm>
        </p:grpSpPr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767" y="859"/>
              <a:ext cx="41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latin typeface="Calibri" pitchFamily="34" charset="0"/>
                </a:rPr>
                <a:t>MTF CB</a:t>
              </a:r>
            </a:p>
          </p:txBody>
        </p:sp>
        <p:pic>
          <p:nvPicPr>
            <p:cNvPr id="93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" y="1000"/>
              <a:ext cx="40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Line 62"/>
            <p:cNvSpPr>
              <a:spLocks noChangeShapeType="1"/>
            </p:cNvSpPr>
            <p:nvPr/>
          </p:nvSpPr>
          <p:spPr bwMode="auto">
            <a:xfrm>
              <a:off x="840" y="1314"/>
              <a:ext cx="0" cy="2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800"/>
            </a:p>
          </p:txBody>
        </p:sp>
      </p:grpSp>
      <p:pic>
        <p:nvPicPr>
          <p:cNvPr id="95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0594" y="4511509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786458"/>
              </p:ext>
            </p:extLst>
          </p:nvPr>
        </p:nvGraphicFramePr>
        <p:xfrm>
          <a:off x="4059195" y="4225759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9" name="Visio" r:id="rId17" imgW="741714" imgH="944161" progId="">
                  <p:embed/>
                </p:oleObj>
              </mc:Choice>
              <mc:Fallback>
                <p:oleObj name="Visio" r:id="rId17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195" y="4225759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Line 78"/>
          <p:cNvSpPr>
            <a:spLocks noChangeShapeType="1"/>
          </p:cNvSpPr>
          <p:nvPr/>
        </p:nvSpPr>
        <p:spPr bwMode="auto">
          <a:xfrm>
            <a:off x="4230644" y="4568659"/>
            <a:ext cx="0" cy="275034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 sz="1800"/>
          </a:p>
        </p:txBody>
      </p:sp>
      <p:grpSp>
        <p:nvGrpSpPr>
          <p:cNvPr id="98" name="Group 59"/>
          <p:cNvGrpSpPr>
            <a:grpSpLocks/>
          </p:cNvGrpSpPr>
          <p:nvPr/>
        </p:nvGrpSpPr>
        <p:grpSpPr bwMode="auto">
          <a:xfrm>
            <a:off x="3144794" y="3311359"/>
            <a:ext cx="808439" cy="1543050"/>
            <a:chOff x="588" y="859"/>
            <a:chExt cx="679" cy="1296"/>
          </a:xfrm>
        </p:grpSpPr>
        <p:sp>
          <p:nvSpPr>
            <p:cNvPr id="99" name="Rectangle 60"/>
            <p:cNvSpPr>
              <a:spLocks noChangeArrowheads="1"/>
            </p:cNvSpPr>
            <p:nvPr/>
          </p:nvSpPr>
          <p:spPr bwMode="auto">
            <a:xfrm>
              <a:off x="678" y="859"/>
              <a:ext cx="5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latin typeface="Calibri" pitchFamily="34" charset="0"/>
                </a:rPr>
                <a:t>GATE HOUSE</a:t>
              </a:r>
            </a:p>
          </p:txBody>
        </p:sp>
        <p:pic>
          <p:nvPicPr>
            <p:cNvPr id="100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" y="1000"/>
              <a:ext cx="40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Line 62"/>
            <p:cNvSpPr>
              <a:spLocks noChangeShapeType="1"/>
            </p:cNvSpPr>
            <p:nvPr/>
          </p:nvSpPr>
          <p:spPr bwMode="auto">
            <a:xfrm flipH="1">
              <a:off x="828" y="1314"/>
              <a:ext cx="12" cy="84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800"/>
            </a:p>
          </p:txBody>
        </p:sp>
      </p:grpSp>
      <p:graphicFrame>
        <p:nvGraphicFramePr>
          <p:cNvPr id="10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13353"/>
              </p:ext>
            </p:extLst>
          </p:nvPr>
        </p:nvGraphicFramePr>
        <p:xfrm>
          <a:off x="2630445" y="4225759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0" name="Visio" r:id="rId18" imgW="741714" imgH="944161" progId="">
                  <p:embed/>
                </p:oleObj>
              </mc:Choice>
              <mc:Fallback>
                <p:oleObj name="Visio" r:id="rId18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45" y="4225759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60"/>
          <p:cNvSpPr>
            <a:spLocks noChangeArrowheads="1"/>
          </p:cNvSpPr>
          <p:nvPr/>
        </p:nvSpPr>
        <p:spPr bwMode="auto">
          <a:xfrm>
            <a:off x="2563480" y="4054309"/>
            <a:ext cx="47320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Calibri" pitchFamily="34" charset="0"/>
              </a:rPr>
              <a:t>MTF FS</a:t>
            </a:r>
          </a:p>
        </p:txBody>
      </p:sp>
      <p:grpSp>
        <p:nvGrpSpPr>
          <p:cNvPr id="104" name="Group 59"/>
          <p:cNvGrpSpPr>
            <a:grpSpLocks/>
          </p:cNvGrpSpPr>
          <p:nvPr/>
        </p:nvGrpSpPr>
        <p:grpSpPr bwMode="auto">
          <a:xfrm>
            <a:off x="1769622" y="2898212"/>
            <a:ext cx="661990" cy="816769"/>
            <a:chOff x="588" y="859"/>
            <a:chExt cx="556" cy="686"/>
          </a:xfrm>
        </p:grpSpPr>
        <p:sp>
          <p:nvSpPr>
            <p:cNvPr id="105" name="Rectangle 60"/>
            <p:cNvSpPr>
              <a:spLocks noChangeArrowheads="1"/>
            </p:cNvSpPr>
            <p:nvPr/>
          </p:nvSpPr>
          <p:spPr bwMode="auto">
            <a:xfrm>
              <a:off x="800" y="859"/>
              <a:ext cx="3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750" b="1" dirty="0">
                  <a:solidFill>
                    <a:schemeClr val="tx1"/>
                  </a:solidFill>
                  <a:latin typeface="Calibri" pitchFamily="34" charset="0"/>
                </a:rPr>
                <a:t>JETTY</a:t>
              </a:r>
            </a:p>
          </p:txBody>
        </p:sp>
        <p:pic>
          <p:nvPicPr>
            <p:cNvPr id="106" name="Picture 61" descr="intouchworkstat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" y="1000"/>
              <a:ext cx="40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Line 62"/>
            <p:cNvSpPr>
              <a:spLocks noChangeShapeType="1"/>
            </p:cNvSpPr>
            <p:nvPr/>
          </p:nvSpPr>
          <p:spPr bwMode="auto">
            <a:xfrm>
              <a:off x="840" y="1314"/>
              <a:ext cx="0" cy="2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1800"/>
            </a:p>
          </p:txBody>
        </p:sp>
      </p:grpSp>
      <p:pic>
        <p:nvPicPr>
          <p:cNvPr id="108" name="Picture 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6094" y="3368509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092800"/>
              </p:ext>
            </p:extLst>
          </p:nvPr>
        </p:nvGraphicFramePr>
        <p:xfrm>
          <a:off x="2344695" y="3082759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Visio" r:id="rId19" imgW="741714" imgH="944161" progId="">
                  <p:embed/>
                </p:oleObj>
              </mc:Choice>
              <mc:Fallback>
                <p:oleObj name="Visio" r:id="rId19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695" y="3082759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Straight Connector 109"/>
          <p:cNvCxnSpPr/>
          <p:nvPr/>
        </p:nvCxnSpPr>
        <p:spPr>
          <a:xfrm>
            <a:off x="1887494" y="3711409"/>
            <a:ext cx="800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7472748" y="5127497"/>
            <a:ext cx="342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7472748" y="5324825"/>
            <a:ext cx="342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758499" y="5039075"/>
            <a:ext cx="1071127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75" dirty="0">
                <a:solidFill>
                  <a:schemeClr val="tx1"/>
                </a:solidFill>
              </a:rPr>
              <a:t>Redundant UTP Network</a:t>
            </a:r>
          </a:p>
          <a:p>
            <a:endParaRPr lang="en-US" sz="675" dirty="0">
              <a:solidFill>
                <a:schemeClr val="tx1"/>
              </a:solidFill>
            </a:endParaRPr>
          </a:p>
          <a:p>
            <a:r>
              <a:rPr lang="en-US" sz="675" dirty="0">
                <a:solidFill>
                  <a:schemeClr val="tx1"/>
                </a:solidFill>
              </a:rPr>
              <a:t>Redundant FO Network</a:t>
            </a:r>
          </a:p>
        </p:txBody>
      </p:sp>
      <p:pic>
        <p:nvPicPr>
          <p:cNvPr id="114" name="Picture 61" descr="intouchworkst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1073" y="4786270"/>
            <a:ext cx="281055" cy="27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Box 114"/>
          <p:cNvSpPr txBox="1"/>
          <p:nvPr/>
        </p:nvSpPr>
        <p:spPr>
          <a:xfrm>
            <a:off x="7786755" y="47613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Client</a:t>
            </a:r>
          </a:p>
        </p:txBody>
      </p:sp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12601"/>
              </p:ext>
            </p:extLst>
          </p:nvPr>
        </p:nvGraphicFramePr>
        <p:xfrm>
          <a:off x="7505476" y="4515988"/>
          <a:ext cx="222614" cy="283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Visio" r:id="rId20" imgW="741714" imgH="944161" progId="">
                  <p:embed/>
                </p:oleObj>
              </mc:Choice>
              <mc:Fallback>
                <p:oleObj name="Visio" r:id="rId20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476" y="4515988"/>
                        <a:ext cx="222614" cy="283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116"/>
          <p:cNvSpPr txBox="1"/>
          <p:nvPr/>
        </p:nvSpPr>
        <p:spPr>
          <a:xfrm>
            <a:off x="7776166" y="452757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18" name="Rectangle 60"/>
          <p:cNvSpPr>
            <a:spLocks noChangeArrowheads="1"/>
          </p:cNvSpPr>
          <p:nvPr/>
        </p:nvSpPr>
        <p:spPr bwMode="auto">
          <a:xfrm>
            <a:off x="6494163" y="3539959"/>
            <a:ext cx="396262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Calibri" pitchFamily="34" charset="0"/>
              </a:rPr>
              <a:t>AIMS</a:t>
            </a:r>
          </a:p>
        </p:txBody>
      </p:sp>
      <p:graphicFrame>
        <p:nvGraphicFramePr>
          <p:cNvPr id="1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278932"/>
              </p:ext>
            </p:extLst>
          </p:nvPr>
        </p:nvGraphicFramePr>
        <p:xfrm>
          <a:off x="6230895" y="3877513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Visio" r:id="rId21" imgW="741714" imgH="944161" progId="">
                  <p:embed/>
                </p:oleObj>
              </mc:Choice>
              <mc:Fallback>
                <p:oleObj name="Visio" r:id="rId21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895" y="3877513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ectangle 60"/>
          <p:cNvSpPr>
            <a:spLocks noChangeArrowheads="1"/>
          </p:cNvSpPr>
          <p:nvPr/>
        </p:nvSpPr>
        <p:spPr bwMode="auto">
          <a:xfrm>
            <a:off x="6547093" y="4445054"/>
            <a:ext cx="609462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Calibri" pitchFamily="34" charset="0"/>
              </a:rPr>
              <a:t>CES Global</a:t>
            </a:r>
          </a:p>
        </p:txBody>
      </p:sp>
      <p:cxnSp>
        <p:nvCxnSpPr>
          <p:cNvPr id="121" name="Straight Connector 120"/>
          <p:cNvCxnSpPr/>
          <p:nvPr/>
        </p:nvCxnSpPr>
        <p:spPr>
          <a:xfrm>
            <a:off x="5945144" y="4085146"/>
            <a:ext cx="342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2" name="Rectangle 60"/>
          <p:cNvSpPr>
            <a:spLocks noChangeArrowheads="1"/>
          </p:cNvSpPr>
          <p:nvPr/>
        </p:nvSpPr>
        <p:spPr bwMode="auto">
          <a:xfrm>
            <a:off x="6293678" y="3983444"/>
            <a:ext cx="85792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750" b="1" dirty="0">
                <a:solidFill>
                  <a:schemeClr val="tx1"/>
                </a:solidFill>
                <a:latin typeface="Calibri" pitchFamily="34" charset="0"/>
              </a:rPr>
              <a:t>           Network </a:t>
            </a:r>
          </a:p>
          <a:p>
            <a:pPr algn="ctr"/>
            <a:r>
              <a:rPr lang="en-US" sz="750" b="1" dirty="0">
                <a:solidFill>
                  <a:schemeClr val="tx1"/>
                </a:solidFill>
                <a:latin typeface="Calibri" pitchFamily="34" charset="0"/>
              </a:rPr>
              <a:t>          Monitoring</a:t>
            </a:r>
          </a:p>
        </p:txBody>
      </p:sp>
      <p:graphicFrame>
        <p:nvGraphicFramePr>
          <p:cNvPr id="12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99839"/>
              </p:ext>
            </p:extLst>
          </p:nvPr>
        </p:nvGraphicFramePr>
        <p:xfrm>
          <a:off x="6230895" y="4331461"/>
          <a:ext cx="378619" cy="48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Visio" r:id="rId22" imgW="741714" imgH="944161" progId="">
                  <p:embed/>
                </p:oleObj>
              </mc:Choice>
              <mc:Fallback>
                <p:oleObj name="Visio" r:id="rId22" imgW="741714" imgH="9441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895" y="4331461"/>
                        <a:ext cx="378619" cy="482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4" name="Straight Connector 123"/>
          <p:cNvCxnSpPr/>
          <p:nvPr/>
        </p:nvCxnSpPr>
        <p:spPr>
          <a:xfrm>
            <a:off x="5945144" y="4490541"/>
            <a:ext cx="342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6402215" y="4397209"/>
            <a:ext cx="11430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414252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853617" cy="346509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tx1"/>
                </a:solidFill>
              </a:rPr>
              <a:t>Screen Samples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421" y="895189"/>
            <a:ext cx="6165828" cy="463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61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64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Gujarat Fertilizer – MIS System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59" y="1340768"/>
            <a:ext cx="8229600" cy="496887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of sources using </a:t>
            </a:r>
            <a:r>
              <a:rPr lang="en-IN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Moxa</a:t>
            </a: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concentrators with 4 GB Storage, 70 Degree Temperature rating and GPRS and Ethernet connectivity.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Rockwell PLC with specific programming for data concentration, Ethernet and GPRS connectivity.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Wonderware System Platform Software with 2 redundant servers connected with 2 Client systems, high availability 2 Mbps Internet connections.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X-Force Reporting System with dynamic reports and Mobile solution.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I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Collecting data from 116 different locations.</a:t>
            </a:r>
          </a:p>
        </p:txBody>
      </p:sp>
    </p:spTree>
    <p:extLst>
      <p:ext uri="{BB962C8B-B14F-4D97-AF65-F5344CB8AC3E}">
        <p14:creationId xmlns:p14="http://schemas.microsoft.com/office/powerpoint/2010/main" val="1473819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00897" cy="473076"/>
          </a:xfrm>
        </p:spPr>
        <p:txBody>
          <a:bodyPr>
            <a:normAutofit fontScale="90000"/>
          </a:bodyPr>
          <a:lstStyle/>
          <a:p>
            <a:r>
              <a:rPr lang="en-IN" dirty="0"/>
              <a:t>Solution – System Layout – Control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7" y="1575220"/>
            <a:ext cx="8105849" cy="373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2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897" cy="473076"/>
          </a:xfrm>
        </p:spPr>
        <p:txBody>
          <a:bodyPr>
            <a:normAutofit fontScale="90000"/>
          </a:bodyPr>
          <a:lstStyle/>
          <a:p>
            <a:r>
              <a:rPr lang="en-IN" dirty="0"/>
              <a:t>Benefits – Central Control room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81" y="1271139"/>
            <a:ext cx="6440025" cy="42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9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ITC Biscuit Factor 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7371" y="1340768"/>
            <a:ext cx="7242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8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Wonderware System Platform as automation platform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8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Wonderware MES Operations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8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Wonderware MES Performance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8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data collection using WSP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8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Nos. HMI for digitalization of workflow and work order execution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8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Wonderware Historian and Information Portal for reporting</a:t>
            </a:r>
          </a:p>
          <a:p>
            <a:pPr marL="214313" indent="-214313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1800" u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Nos. Big screen on shop floor to show KPI and current status.</a:t>
            </a:r>
          </a:p>
        </p:txBody>
      </p:sp>
    </p:spTree>
    <p:extLst>
      <p:ext uri="{BB962C8B-B14F-4D97-AF65-F5344CB8AC3E}">
        <p14:creationId xmlns:p14="http://schemas.microsoft.com/office/powerpoint/2010/main" val="816941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System Layout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8" y="1471204"/>
            <a:ext cx="7881368" cy="40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79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Credentials and awards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Proud to show 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5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2699792" y="3284984"/>
            <a:ext cx="4464496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t" anchorCtr="0"/>
          <a:lstStyle/>
          <a:p>
            <a:pPr algn="ctr">
              <a:defRPr/>
            </a:pPr>
            <a:r>
              <a:rPr lang="en-US" b="1" i="1" u="none" dirty="0">
                <a:solidFill>
                  <a:schemeClr val="tx1"/>
                </a:solidFill>
                <a:latin typeface="Times" pitchFamily="18" charset="0"/>
              </a:rPr>
              <a:t>Unique Solutions Covering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692256" y="1296056"/>
            <a:ext cx="446449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i="1" u="none" dirty="0">
                <a:solidFill>
                  <a:schemeClr val="tx1"/>
                </a:solidFill>
                <a:latin typeface="Times" pitchFamily="18" charset="0"/>
              </a:rPr>
              <a:t>Founded in 2001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323528" y="188640"/>
          <a:ext cx="856895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196752"/>
            <a:ext cx="504055" cy="6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3717032"/>
            <a:ext cx="580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 bwMode="auto">
          <a:xfrm>
            <a:off x="2699792" y="2348880"/>
            <a:ext cx="446449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i="1" u="none" dirty="0">
                <a:solidFill>
                  <a:schemeClr val="tx1"/>
                </a:solidFill>
                <a:latin typeface="Times" pitchFamily="18" charset="0"/>
              </a:rPr>
              <a:t>250+ Employees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795328" y="3789040"/>
            <a:ext cx="1728192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i="1" u="none" dirty="0">
                <a:solidFill>
                  <a:schemeClr val="tx1"/>
                </a:solidFill>
                <a:latin typeface="Times" pitchFamily="18" charset="0"/>
              </a:rPr>
              <a:t>Automation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716016" y="3789040"/>
            <a:ext cx="504056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i="1" u="none" dirty="0">
                <a:solidFill>
                  <a:schemeClr val="tx1"/>
                </a:solidFill>
                <a:latin typeface="Times" pitchFamily="18" charset="0"/>
              </a:rPr>
              <a:t>IT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354208" y="3789040"/>
            <a:ext cx="1728192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i="1" u="none" dirty="0">
                <a:solidFill>
                  <a:schemeClr val="tx1"/>
                </a:solidFill>
                <a:latin typeface="Times" pitchFamily="18" charset="0"/>
              </a:rPr>
              <a:t>Software</a:t>
            </a:r>
          </a:p>
        </p:txBody>
      </p:sp>
      <p:pic>
        <p:nvPicPr>
          <p:cNvPr id="150537" name="Picture 9" descr="C:\Users\Sachin\AppData\Local\Microsoft\Windows\Temporary Internet Files\Content.IE5\6AD8SOOD\MC90001994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2276872"/>
            <a:ext cx="720080" cy="587562"/>
          </a:xfrm>
          <a:prstGeom prst="rect">
            <a:avLst/>
          </a:prstGeom>
          <a:noFill/>
        </p:spPr>
      </p:pic>
      <p:pic>
        <p:nvPicPr>
          <p:cNvPr id="15053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5013176"/>
            <a:ext cx="82049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25"/>
          <p:cNvSpPr/>
          <p:nvPr/>
        </p:nvSpPr>
        <p:spPr bwMode="auto">
          <a:xfrm>
            <a:off x="2699792" y="4797152"/>
            <a:ext cx="4464496" cy="10801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t" anchorCtr="0"/>
          <a:lstStyle/>
          <a:p>
            <a:pPr algn="ctr">
              <a:defRPr/>
            </a:pPr>
            <a:r>
              <a:rPr lang="en-US" b="1" i="1" u="none" dirty="0">
                <a:solidFill>
                  <a:schemeClr val="tx1"/>
                </a:solidFill>
                <a:latin typeface="Times" pitchFamily="18" charset="0"/>
              </a:rPr>
              <a:t>More then 560 Happy Customers</a:t>
            </a:r>
          </a:p>
        </p:txBody>
      </p:sp>
      <p:pic>
        <p:nvPicPr>
          <p:cNvPr id="27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45224"/>
            <a:ext cx="432048" cy="2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3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09" y="5445224"/>
            <a:ext cx="384043" cy="288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61" descr="C:\Users\admin\Desktop\Torrent Logo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7" y="5445224"/>
            <a:ext cx="646829" cy="29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34" descr="pr-yokogawa-logo-00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45224"/>
            <a:ext cx="432048" cy="370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Picture 4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45224"/>
            <a:ext cx="517148" cy="288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66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 animBg="1"/>
      <p:bldP spid="18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r>
              <a:rPr lang="en-IN"/>
              <a:t>SSM Infotech Solutions Pvt. Ltd @2015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214BB306-0AFE-43FE-A50E-635CA11D3C70}" type="slidenum">
              <a:rPr lang="en-IN" smtClean="0"/>
              <a:pPr/>
              <a:t>30</a:t>
            </a:fld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IN" dirty="0">
                <a:latin typeface="Adobe Garamond Pro Bold" pitchFamily="18" charset="0"/>
              </a:rPr>
              <a:t>Wonderware Journey till date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94017" y="1665312"/>
            <a:ext cx="7774425" cy="45720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34817"/>
              </a:buClr>
            </a:pPr>
            <a:r>
              <a:rPr lang="en-US" u="none" dirty="0">
                <a:solidFill>
                  <a:sysClr val="windowText" lastClr="000000"/>
                </a:solidFill>
                <a:latin typeface="Adobe Garamond Pro Bold" pitchFamily="18" charset="0"/>
              </a:rPr>
              <a:t>Associated with Wonderware (20+ years) since 1</a:t>
            </a:r>
            <a:r>
              <a:rPr lang="en-US" u="none" baseline="30000" dirty="0">
                <a:solidFill>
                  <a:sysClr val="windowText" lastClr="000000"/>
                </a:solidFill>
                <a:latin typeface="Adobe Garamond Pro Bold" pitchFamily="18" charset="0"/>
              </a:rPr>
              <a:t>st</a:t>
            </a:r>
            <a:r>
              <a:rPr lang="en-US" u="none" dirty="0">
                <a:solidFill>
                  <a:sysClr val="windowText" lastClr="000000"/>
                </a:solidFill>
                <a:latin typeface="Adobe Garamond Pro Bold" pitchFamily="18" charset="0"/>
              </a:rPr>
              <a:t> Installation of Software in India</a:t>
            </a:r>
            <a:endParaRPr lang="en-IN" u="none" dirty="0">
              <a:solidFill>
                <a:sysClr val="windowText" lastClr="000000"/>
              </a:solidFill>
              <a:latin typeface="Adobe Garamond Pro Bold" pitchFamily="18" charset="0"/>
            </a:endParaRPr>
          </a:p>
          <a:p>
            <a:pPr>
              <a:buClr>
                <a:srgbClr val="D34817"/>
              </a:buClr>
            </a:pPr>
            <a:r>
              <a:rPr lang="en-US" u="none" dirty="0">
                <a:solidFill>
                  <a:sysClr val="windowText" lastClr="000000"/>
                </a:solidFill>
                <a:latin typeface="Adobe Garamond Pro Bold" pitchFamily="18" charset="0"/>
              </a:rPr>
              <a:t>Distributorship experience : 5+ years</a:t>
            </a:r>
            <a:endParaRPr lang="en-IN" u="none" dirty="0">
              <a:solidFill>
                <a:sysClr val="windowText" lastClr="000000"/>
              </a:solidFill>
              <a:latin typeface="Adobe Garamond Pro Bold" pitchFamily="18" charset="0"/>
            </a:endParaRPr>
          </a:p>
          <a:p>
            <a:pPr>
              <a:buClr>
                <a:srgbClr val="D34817"/>
              </a:buClr>
            </a:pPr>
            <a:r>
              <a:rPr lang="en-US" u="none" dirty="0">
                <a:solidFill>
                  <a:sysClr val="windowText" lastClr="000000"/>
                </a:solidFill>
                <a:latin typeface="Adobe Garamond Pro Bold" pitchFamily="18" charset="0"/>
              </a:rPr>
              <a:t>Wonderware Partner :  13+ years    </a:t>
            </a:r>
            <a:endParaRPr lang="en-IN" u="none" dirty="0">
              <a:solidFill>
                <a:sysClr val="windowText" lastClr="000000"/>
              </a:solidFill>
              <a:latin typeface="Adobe Garamond Pro Bold" pitchFamily="18" charset="0"/>
            </a:endParaRPr>
          </a:p>
          <a:p>
            <a:pPr>
              <a:buClr>
                <a:srgbClr val="D34817"/>
              </a:buClr>
            </a:pPr>
            <a:r>
              <a:rPr lang="en-US" u="none" dirty="0">
                <a:solidFill>
                  <a:sysClr val="windowText" lastClr="000000"/>
                </a:solidFill>
                <a:latin typeface="Adobe Garamond Pro Bold" pitchFamily="18" charset="0"/>
              </a:rPr>
              <a:t>Wonderware Certified Engineers (CSP) : 65+ People</a:t>
            </a:r>
            <a:endParaRPr lang="en-IN" u="none" dirty="0">
              <a:solidFill>
                <a:sysClr val="windowText" lastClr="000000"/>
              </a:solidFill>
              <a:latin typeface="Adobe Garamond Pro Bold" pitchFamily="18" charset="0"/>
            </a:endParaRPr>
          </a:p>
          <a:p>
            <a:pPr>
              <a:buClr>
                <a:srgbClr val="D34817"/>
              </a:buClr>
            </a:pPr>
            <a:r>
              <a:rPr lang="en-US" u="none" dirty="0">
                <a:solidFill>
                  <a:sysClr val="windowText" lastClr="000000"/>
                </a:solidFill>
                <a:latin typeface="Adobe Garamond Pro Bold" pitchFamily="18" charset="0"/>
              </a:rPr>
              <a:t>Total Wonderware portfolio Head Count : Close to 100 people</a:t>
            </a:r>
            <a:endParaRPr lang="en-IN" u="none" dirty="0">
              <a:solidFill>
                <a:sysClr val="windowText" lastClr="000000"/>
              </a:solidFill>
              <a:latin typeface="Adobe Garamond Pro Bold" pitchFamily="18" charset="0"/>
            </a:endParaRPr>
          </a:p>
          <a:p>
            <a:pPr>
              <a:buClr>
                <a:srgbClr val="D34817"/>
              </a:buClr>
            </a:pPr>
            <a:r>
              <a:rPr lang="en-US" u="none" dirty="0">
                <a:solidFill>
                  <a:sysClr val="windowText" lastClr="000000"/>
                </a:solidFill>
                <a:latin typeface="Adobe Garamond Pro Bold" pitchFamily="18" charset="0"/>
              </a:rPr>
              <a:t>Certified Training Center and Trainer (Only CTP in India)</a:t>
            </a:r>
            <a:endParaRPr lang="en-IN" u="none" dirty="0">
              <a:solidFill>
                <a:sysClr val="windowText" lastClr="000000"/>
              </a:solidFill>
              <a:latin typeface="Adobe Garamond Pro Bold" pitchFamily="18" charset="0"/>
            </a:endParaRPr>
          </a:p>
          <a:p>
            <a:pPr>
              <a:buClr>
                <a:srgbClr val="D34817"/>
              </a:buClr>
            </a:pPr>
            <a:r>
              <a:rPr lang="en-US" u="none" dirty="0">
                <a:solidFill>
                  <a:sysClr val="windowText" lastClr="000000"/>
                </a:solidFill>
                <a:latin typeface="Adobe Garamond Pro Bold" pitchFamily="18" charset="0"/>
              </a:rPr>
              <a:t>Awarded </a:t>
            </a:r>
            <a:r>
              <a:rPr lang="en-US" i="1" u="none" dirty="0">
                <a:solidFill>
                  <a:srgbClr val="C00000"/>
                </a:solidFill>
                <a:latin typeface="Adobe Garamond Pro Bold" pitchFamily="18" charset="0"/>
              </a:rPr>
              <a:t>“Wonderware for having Highest certified engineers in Asia Pacific”</a:t>
            </a:r>
            <a:endParaRPr lang="en-IN" u="none" dirty="0">
              <a:solidFill>
                <a:sysClr val="windowText" lastClr="000000"/>
              </a:solidFill>
              <a:latin typeface="Adobe Garamond Pro Bold" pitchFamily="18" charset="0"/>
            </a:endParaRPr>
          </a:p>
          <a:p>
            <a:pPr>
              <a:buClr>
                <a:srgbClr val="D34817"/>
              </a:buClr>
            </a:pPr>
            <a:r>
              <a:rPr lang="en-US" u="none" dirty="0">
                <a:solidFill>
                  <a:sysClr val="windowText" lastClr="000000"/>
                </a:solidFill>
                <a:latin typeface="Adobe Garamond Pro Bold" pitchFamily="18" charset="0"/>
              </a:rPr>
              <a:t>Built Robust customer support system (Phone/email/remote support)</a:t>
            </a:r>
            <a:endParaRPr lang="en-IN" u="none" dirty="0">
              <a:solidFill>
                <a:sysClr val="windowText" lastClr="000000"/>
              </a:solidFill>
              <a:latin typeface="Adobe Garamond Pro Bold" pitchFamily="18" charset="0"/>
            </a:endParaRPr>
          </a:p>
          <a:p>
            <a:pPr>
              <a:buClr>
                <a:srgbClr val="D34817"/>
              </a:buClr>
            </a:pPr>
            <a:r>
              <a:rPr lang="en-US" u="none" dirty="0">
                <a:solidFill>
                  <a:sysClr val="windowText" lastClr="000000"/>
                </a:solidFill>
                <a:latin typeface="Adobe Garamond Pro Bold" pitchFamily="18" charset="0"/>
              </a:rPr>
              <a:t>Wonderware Value added software services – providing end-to-end solutions</a:t>
            </a:r>
            <a:endParaRPr lang="en-IN" u="none" dirty="0">
              <a:solidFill>
                <a:sysClr val="windowText" lastClr="00000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592288" cy="5484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0" y="980728"/>
            <a:ext cx="5891388" cy="5517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6006" y="49421"/>
            <a:ext cx="9127993" cy="749643"/>
          </a:xfrm>
        </p:spPr>
        <p:txBody>
          <a:bodyPr>
            <a:noAutofit/>
          </a:bodyPr>
          <a:lstStyle/>
          <a:p>
            <a:r>
              <a:rPr lang="en-US" sz="2400" dirty="0"/>
              <a:t>Award from Invensys Operations Management for </a:t>
            </a:r>
            <a:br>
              <a:rPr lang="en-US" sz="2400" dirty="0"/>
            </a:br>
            <a:r>
              <a:rPr lang="en-US" sz="2400" dirty="0"/>
              <a:t>2012 Highest Total Current CSP Certifications – Asia</a:t>
            </a:r>
          </a:p>
        </p:txBody>
      </p:sp>
    </p:spTree>
    <p:extLst>
      <p:ext uri="{BB962C8B-B14F-4D97-AF65-F5344CB8AC3E}">
        <p14:creationId xmlns:p14="http://schemas.microsoft.com/office/powerpoint/2010/main" val="4161323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D:\sanjay\Family\123\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77192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683568" y="4797152"/>
            <a:ext cx="7992888" cy="19442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/>
              <a:t>You can reach us at:</a:t>
            </a:r>
          </a:p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  <a:hlinkClick r:id="rId4"/>
              </a:rPr>
              <a:t>www.ssminfotech.com</a:t>
            </a:r>
            <a:r>
              <a:rPr kumimoji="1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 or </a:t>
            </a:r>
          </a:p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write to us on </a:t>
            </a:r>
            <a:r>
              <a:rPr kumimoji="1" lang="en-US" sz="24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Times" pitchFamily="18" charset="0"/>
              </a:rPr>
              <a:t>sachin@ssminfotech.com</a:t>
            </a: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 or</a:t>
            </a:r>
          </a:p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/>
              <a:t>Call me on</a:t>
            </a:r>
          </a:p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" pitchFamily="18" charset="0"/>
              </a:rPr>
              <a:t>9998823941</a:t>
            </a:r>
          </a:p>
        </p:txBody>
      </p:sp>
    </p:spTree>
    <p:extLst>
      <p:ext uri="{BB962C8B-B14F-4D97-AF65-F5344CB8AC3E}">
        <p14:creationId xmlns:p14="http://schemas.microsoft.com/office/powerpoint/2010/main" val="219769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04" y="4360271"/>
            <a:ext cx="1047750" cy="704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80" y="4198144"/>
            <a:ext cx="1080120" cy="952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9" y="2276872"/>
            <a:ext cx="95250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9" y="5593557"/>
            <a:ext cx="1143000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04" y="2410222"/>
            <a:ext cx="87630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33" y="2310209"/>
            <a:ext cx="5143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4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81" y="2424509"/>
            <a:ext cx="752475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4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4" y="3250406"/>
            <a:ext cx="81915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4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504" y="3364706"/>
            <a:ext cx="723900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4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83" y="3288506"/>
            <a:ext cx="781050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29" y="5464969"/>
            <a:ext cx="933450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4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08" y="5407819"/>
            <a:ext cx="45720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5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668" y="3421856"/>
            <a:ext cx="1333500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3" name="Picture 5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7" y="4341019"/>
            <a:ext cx="1152525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5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92" y="4250532"/>
            <a:ext cx="1000125" cy="84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5" name="Picture 5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77" y="4443412"/>
            <a:ext cx="1295400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5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1" y="1479835"/>
            <a:ext cx="1143000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7" name="Picture 5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38" y="3298031"/>
            <a:ext cx="762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5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3" y="2338784"/>
            <a:ext cx="781050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9" name="Picture 5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285" y="3221831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61" descr="C:\Users\admin\Desktop\Torrent Logo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66" y="1264444"/>
            <a:ext cx="15700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1" name="Picture 30" descr="Emerson_logo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59" y="4378349"/>
            <a:ext cx="11826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2" name="Picture 31" descr="huber chemicals.gi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06" y="5469732"/>
            <a:ext cx="11144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3" name="Picture 32" descr="logo_GEB.jp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420888"/>
            <a:ext cx="838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4" name="Picture 33" descr="ppg.gif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45932"/>
            <a:ext cx="1381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5" name="Picture 34" descr="pr-yokogawa-logo-00.gif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54" y="1113754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6" name="Picture 35" descr="gulf.jp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16" y="5464969"/>
            <a:ext cx="11255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Diagram 31"/>
          <p:cNvGraphicFramePr/>
          <p:nvPr/>
        </p:nvGraphicFramePr>
        <p:xfrm>
          <a:off x="323528" y="188640"/>
          <a:ext cx="856895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041181" y="1268760"/>
            <a:ext cx="736476" cy="7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510352" y="1268760"/>
            <a:ext cx="736476" cy="7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303687" y="1250979"/>
            <a:ext cx="1145824" cy="85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8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Our People – our team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Golden assets for technology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9293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425189"/>
              </p:ext>
            </p:extLst>
          </p:nvPr>
        </p:nvGraphicFramePr>
        <p:xfrm>
          <a:off x="381000" y="765175"/>
          <a:ext cx="9015536" cy="569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87524" y="188640"/>
            <a:ext cx="8568952" cy="360040"/>
            <a:chOff x="0" y="0"/>
            <a:chExt cx="8568952" cy="360040"/>
          </a:xfrm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8568952" cy="36004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749794" y="0"/>
              <a:ext cx="6819157" cy="36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700" u="none" dirty="0"/>
                <a:t>Highlight of Wonderware Team</a:t>
              </a:r>
              <a:endParaRPr lang="en-US" sz="1700" u="none" kern="12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561145" y="188640"/>
            <a:ext cx="662482" cy="360040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7746292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Product exposure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Knowledge that counts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7542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75526"/>
              </p:ext>
            </p:extLst>
          </p:nvPr>
        </p:nvGraphicFramePr>
        <p:xfrm>
          <a:off x="395536" y="908720"/>
          <a:ext cx="4139630" cy="531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465306"/>
              </p:ext>
            </p:extLst>
          </p:nvPr>
        </p:nvGraphicFramePr>
        <p:xfrm>
          <a:off x="4681816" y="908720"/>
          <a:ext cx="4101822" cy="531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55821614"/>
              </p:ext>
            </p:extLst>
          </p:nvPr>
        </p:nvGraphicFramePr>
        <p:xfrm>
          <a:off x="323528" y="188640"/>
          <a:ext cx="856895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86718060"/>
              </p:ext>
            </p:extLst>
          </p:nvPr>
        </p:nvGraphicFramePr>
        <p:xfrm>
          <a:off x="323528" y="188640"/>
          <a:ext cx="8568952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319632"/>
              </p:ext>
            </p:extLst>
          </p:nvPr>
        </p:nvGraphicFramePr>
        <p:xfrm>
          <a:off x="395288" y="1268170"/>
          <a:ext cx="8425185" cy="4105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186">
                <a:tc>
                  <a:txBody>
                    <a:bodyPr/>
                    <a:lstStyle/>
                    <a:p>
                      <a:r>
                        <a:rPr lang="en-IN" dirty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Certified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Certified</a:t>
                      </a:r>
                      <a:r>
                        <a:rPr lang="en-IN" baseline="0" dirty="0"/>
                        <a:t> Trainer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r>
                        <a:rPr lang="en-IN" dirty="0"/>
                        <a:t>InTouch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r>
                        <a:rPr lang="en-IN" dirty="0"/>
                        <a:t>ArchestrA</a:t>
                      </a:r>
                      <a:r>
                        <a:rPr lang="en-IN" baseline="0" dirty="0"/>
                        <a:t> System Platform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r>
                        <a:rPr lang="en-IN" dirty="0"/>
                        <a:t>Historian and Information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r>
                        <a:rPr lang="en-IN" dirty="0"/>
                        <a:t>InBatch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r>
                        <a:rPr lang="en-IN" dirty="0"/>
                        <a:t>QI 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r>
                        <a:rPr lang="en-IN" dirty="0"/>
                        <a:t>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r>
                        <a:rPr lang="en-IN" dirty="0"/>
                        <a:t>Skelta</a:t>
                      </a:r>
                      <a:r>
                        <a:rPr lang="en-IN" baseline="0" dirty="0"/>
                        <a:t> Workflow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IN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r>
                        <a:rPr lang="en-IN" dirty="0"/>
                        <a:t>Dream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r>
                        <a:rPr lang="en-IN" dirty="0" err="1"/>
                        <a:t>InSignt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186">
                <a:tc>
                  <a:txBody>
                    <a:bodyPr/>
                    <a:lstStyle/>
                    <a:p>
                      <a:r>
                        <a:rPr lang="en-IN" dirty="0"/>
                        <a:t>Toolkits</a:t>
                      </a:r>
                      <a:r>
                        <a:rPr lang="en-IN" baseline="0" dirty="0"/>
                        <a:t> and Core Developers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08721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sm_ww_blu">
  <a:themeElements>
    <a:clrScheme name="">
      <a:dk1>
        <a:srgbClr val="000000"/>
      </a:dk1>
      <a:lt1>
        <a:srgbClr val="FFFFFF"/>
      </a:lt1>
      <a:dk2>
        <a:srgbClr val="6600CC"/>
      </a:dk2>
      <a:lt2>
        <a:srgbClr val="B2B2B2"/>
      </a:lt2>
      <a:accent1>
        <a:srgbClr val="9431BD"/>
      </a:accent1>
      <a:accent2>
        <a:srgbClr val="BD3194"/>
      </a:accent2>
      <a:accent3>
        <a:srgbClr val="FFFFFF"/>
      </a:accent3>
      <a:accent4>
        <a:srgbClr val="000000"/>
      </a:accent4>
      <a:accent5>
        <a:srgbClr val="C8ADDB"/>
      </a:accent5>
      <a:accent6>
        <a:srgbClr val="AB2B86"/>
      </a:accent6>
      <a:hlink>
        <a:srgbClr val="3194BD"/>
      </a:hlink>
      <a:folHlink>
        <a:srgbClr val="B2B2B2"/>
      </a:folHlink>
    </a:clrScheme>
    <a:fontScheme name="esm_ww_blu">
      <a:majorFont>
        <a:latin typeface="Invensys Andale"/>
        <a:ea typeface=""/>
        <a:cs typeface=""/>
      </a:majorFont>
      <a:minorFont>
        <a:latin typeface="Invensys Anda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nvensys Andal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nvensys Andale" pitchFamily="34" charset="0"/>
          </a:defRPr>
        </a:defPPr>
      </a:lstStyle>
    </a:lnDef>
  </a:objectDefaults>
  <a:extraClrSchemeLst>
    <a:extraClrScheme>
      <a:clrScheme name="esm_ww_blu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_ww_blu 2">
        <a:dk1>
          <a:srgbClr val="7E7E7E"/>
        </a:dk1>
        <a:lt1>
          <a:srgbClr val="FFDC00"/>
        </a:lt1>
        <a:dk2>
          <a:srgbClr val="000066"/>
        </a:dk2>
        <a:lt2>
          <a:srgbClr val="FFFFFF"/>
        </a:lt2>
        <a:accent1>
          <a:srgbClr val="9431BD"/>
        </a:accent1>
        <a:accent2>
          <a:srgbClr val="BD3194"/>
        </a:accent2>
        <a:accent3>
          <a:srgbClr val="AAAAB8"/>
        </a:accent3>
        <a:accent4>
          <a:srgbClr val="DABC00"/>
        </a:accent4>
        <a:accent5>
          <a:srgbClr val="C8ADDB"/>
        </a:accent5>
        <a:accent6>
          <a:srgbClr val="AB2B86"/>
        </a:accent6>
        <a:hlink>
          <a:srgbClr val="3194BD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_ww_blu 3">
        <a:dk1>
          <a:srgbClr val="FF3300"/>
        </a:dk1>
        <a:lt1>
          <a:srgbClr val="FFFFFF"/>
        </a:lt1>
        <a:dk2>
          <a:srgbClr val="000066"/>
        </a:dk2>
        <a:lt2>
          <a:srgbClr val="7E7E7E"/>
        </a:lt2>
        <a:accent1>
          <a:srgbClr val="9431BD"/>
        </a:accent1>
        <a:accent2>
          <a:srgbClr val="BD3194"/>
        </a:accent2>
        <a:accent3>
          <a:srgbClr val="FFFFFF"/>
        </a:accent3>
        <a:accent4>
          <a:srgbClr val="DA2A00"/>
        </a:accent4>
        <a:accent5>
          <a:srgbClr val="C8ADDB"/>
        </a:accent5>
        <a:accent6>
          <a:srgbClr val="AB2B86"/>
        </a:accent6>
        <a:hlink>
          <a:srgbClr val="3194B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w_corp_ww">
  <a:themeElements>
    <a:clrScheme name="">
      <a:dk1>
        <a:srgbClr val="000000"/>
      </a:dk1>
      <a:lt1>
        <a:srgbClr val="FFCC99"/>
      </a:lt1>
      <a:dk2>
        <a:srgbClr val="FFFFFF"/>
      </a:dk2>
      <a:lt2>
        <a:srgbClr val="FFFFFF"/>
      </a:lt2>
      <a:accent1>
        <a:srgbClr val="990099"/>
      </a:accent1>
      <a:accent2>
        <a:srgbClr val="BD3194"/>
      </a:accent2>
      <a:accent3>
        <a:srgbClr val="FFE2CA"/>
      </a:accent3>
      <a:accent4>
        <a:srgbClr val="000000"/>
      </a:accent4>
      <a:accent5>
        <a:srgbClr val="CAAACA"/>
      </a:accent5>
      <a:accent6>
        <a:srgbClr val="AB2B86"/>
      </a:accent6>
      <a:hlink>
        <a:srgbClr val="3194BD"/>
      </a:hlink>
      <a:folHlink>
        <a:srgbClr val="B2B2B2"/>
      </a:folHlink>
    </a:clrScheme>
    <a:fontScheme name="new_corp_w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89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89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_corp_ww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orp_ww 2">
        <a:dk1>
          <a:srgbClr val="7E7E7E"/>
        </a:dk1>
        <a:lt1>
          <a:srgbClr val="FFDC00"/>
        </a:lt1>
        <a:dk2>
          <a:srgbClr val="000066"/>
        </a:dk2>
        <a:lt2>
          <a:srgbClr val="FFFFFF"/>
        </a:lt2>
        <a:accent1>
          <a:srgbClr val="9431BD"/>
        </a:accent1>
        <a:accent2>
          <a:srgbClr val="BD3194"/>
        </a:accent2>
        <a:accent3>
          <a:srgbClr val="AAAAB8"/>
        </a:accent3>
        <a:accent4>
          <a:srgbClr val="DABC00"/>
        </a:accent4>
        <a:accent5>
          <a:srgbClr val="C8ADDB"/>
        </a:accent5>
        <a:accent6>
          <a:srgbClr val="AB2B86"/>
        </a:accent6>
        <a:hlink>
          <a:srgbClr val="3194BD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orp_ww 3">
        <a:dk1>
          <a:srgbClr val="FF3300"/>
        </a:dk1>
        <a:lt1>
          <a:srgbClr val="FFFFFF"/>
        </a:lt1>
        <a:dk2>
          <a:srgbClr val="000066"/>
        </a:dk2>
        <a:lt2>
          <a:srgbClr val="7E7E7E"/>
        </a:lt2>
        <a:accent1>
          <a:srgbClr val="9431BD"/>
        </a:accent1>
        <a:accent2>
          <a:srgbClr val="BD3194"/>
        </a:accent2>
        <a:accent3>
          <a:srgbClr val="FFFFFF"/>
        </a:accent3>
        <a:accent4>
          <a:srgbClr val="DA2A00"/>
        </a:accent4>
        <a:accent5>
          <a:srgbClr val="C8ADDB"/>
        </a:accent5>
        <a:accent6>
          <a:srgbClr val="AB2B86"/>
        </a:accent6>
        <a:hlink>
          <a:srgbClr val="3194B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ew_corp_ww">
  <a:themeElements>
    <a:clrScheme name="">
      <a:dk1>
        <a:srgbClr val="000000"/>
      </a:dk1>
      <a:lt1>
        <a:srgbClr val="FFCC99"/>
      </a:lt1>
      <a:dk2>
        <a:srgbClr val="FFFFFF"/>
      </a:dk2>
      <a:lt2>
        <a:srgbClr val="FFFFFF"/>
      </a:lt2>
      <a:accent1>
        <a:srgbClr val="990099"/>
      </a:accent1>
      <a:accent2>
        <a:srgbClr val="BD3194"/>
      </a:accent2>
      <a:accent3>
        <a:srgbClr val="FFE2CA"/>
      </a:accent3>
      <a:accent4>
        <a:srgbClr val="000000"/>
      </a:accent4>
      <a:accent5>
        <a:srgbClr val="CAAACA"/>
      </a:accent5>
      <a:accent6>
        <a:srgbClr val="AB2B86"/>
      </a:accent6>
      <a:hlink>
        <a:srgbClr val="3194BD"/>
      </a:hlink>
      <a:folHlink>
        <a:srgbClr val="B2B2B2"/>
      </a:folHlink>
    </a:clrScheme>
    <a:fontScheme name="new_corp_ww">
      <a:majorFont>
        <a:latin typeface="Invensys Andale"/>
        <a:ea typeface=""/>
        <a:cs typeface=""/>
      </a:majorFont>
      <a:minorFont>
        <a:latin typeface="Invensys Anda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nvensys Andal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nvensys Andale" pitchFamily="34" charset="0"/>
          </a:defRPr>
        </a:defPPr>
      </a:lstStyle>
    </a:lnDef>
  </a:objectDefaults>
  <a:extraClrSchemeLst>
    <a:extraClrScheme>
      <a:clrScheme name="new_corp_ww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_corp_ww 2">
        <a:dk1>
          <a:srgbClr val="7E7E7E"/>
        </a:dk1>
        <a:lt1>
          <a:srgbClr val="FFDC00"/>
        </a:lt1>
        <a:dk2>
          <a:srgbClr val="000066"/>
        </a:dk2>
        <a:lt2>
          <a:srgbClr val="FFFFFF"/>
        </a:lt2>
        <a:accent1>
          <a:srgbClr val="9431BD"/>
        </a:accent1>
        <a:accent2>
          <a:srgbClr val="BD3194"/>
        </a:accent2>
        <a:accent3>
          <a:srgbClr val="AAAAB8"/>
        </a:accent3>
        <a:accent4>
          <a:srgbClr val="DABC00"/>
        </a:accent4>
        <a:accent5>
          <a:srgbClr val="C8ADDB"/>
        </a:accent5>
        <a:accent6>
          <a:srgbClr val="AB2B86"/>
        </a:accent6>
        <a:hlink>
          <a:srgbClr val="3194BD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_corp_ww 3">
        <a:dk1>
          <a:srgbClr val="FF3300"/>
        </a:dk1>
        <a:lt1>
          <a:srgbClr val="FFFFFF"/>
        </a:lt1>
        <a:dk2>
          <a:srgbClr val="000066"/>
        </a:dk2>
        <a:lt2>
          <a:srgbClr val="7E7E7E"/>
        </a:lt2>
        <a:accent1>
          <a:srgbClr val="9431BD"/>
        </a:accent1>
        <a:accent2>
          <a:srgbClr val="BD3194"/>
        </a:accent2>
        <a:accent3>
          <a:srgbClr val="FFFFFF"/>
        </a:accent3>
        <a:accent4>
          <a:srgbClr val="DA2A00"/>
        </a:accent4>
        <a:accent5>
          <a:srgbClr val="C8ADDB"/>
        </a:accent5>
        <a:accent6>
          <a:srgbClr val="AB2B86"/>
        </a:accent6>
        <a:hlink>
          <a:srgbClr val="3194B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9933"/>
    </a:dk2>
    <a:lt2>
      <a:srgbClr val="FFFFFF"/>
    </a:lt2>
    <a:accent1>
      <a:srgbClr val="990099"/>
    </a:accent1>
    <a:accent2>
      <a:srgbClr val="BD3194"/>
    </a:accent2>
    <a:accent3>
      <a:srgbClr val="FFFFFF"/>
    </a:accent3>
    <a:accent4>
      <a:srgbClr val="000000"/>
    </a:accent4>
    <a:accent5>
      <a:srgbClr val="CAAACA"/>
    </a:accent5>
    <a:accent6>
      <a:srgbClr val="AB2B86"/>
    </a:accent6>
    <a:hlink>
      <a:srgbClr val="3194BD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F9933"/>
    </a:dk2>
    <a:lt2>
      <a:srgbClr val="FFFFFF"/>
    </a:lt2>
    <a:accent1>
      <a:srgbClr val="990099"/>
    </a:accent1>
    <a:accent2>
      <a:srgbClr val="BD3194"/>
    </a:accent2>
    <a:accent3>
      <a:srgbClr val="FFFFFF"/>
    </a:accent3>
    <a:accent4>
      <a:srgbClr val="000000"/>
    </a:accent4>
    <a:accent5>
      <a:srgbClr val="CAAACA"/>
    </a:accent5>
    <a:accent6>
      <a:srgbClr val="AB2B86"/>
    </a:accent6>
    <a:hlink>
      <a:srgbClr val="3194BD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14626</TotalTime>
  <Words>1173</Words>
  <Application>Microsoft Office PowerPoint</Application>
  <PresentationFormat>On-screen Show (4:3)</PresentationFormat>
  <Paragraphs>270</Paragraphs>
  <Slides>32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Adobe Garamond Pro Bold</vt:lpstr>
      <vt:lpstr>Arial</vt:lpstr>
      <vt:lpstr>Calibri</vt:lpstr>
      <vt:lpstr>Century Gothic</vt:lpstr>
      <vt:lpstr>Invensys Andale</vt:lpstr>
      <vt:lpstr>Tahoma</vt:lpstr>
      <vt:lpstr>Times</vt:lpstr>
      <vt:lpstr>Verdana</vt:lpstr>
      <vt:lpstr>Wingdings</vt:lpstr>
      <vt:lpstr>Wingdings 2</vt:lpstr>
      <vt:lpstr>Blank</vt:lpstr>
      <vt:lpstr>2_esm_ww_blu</vt:lpstr>
      <vt:lpstr>new_corp_ww</vt:lpstr>
      <vt:lpstr>1_new_corp_ww</vt:lpstr>
      <vt:lpstr>默认设计模板</vt:lpstr>
      <vt:lpstr>Image</vt:lpstr>
      <vt:lpstr>Clip</vt:lpstr>
      <vt:lpstr>Visio</vt:lpstr>
      <vt:lpstr>PowerPoint Presentation</vt:lpstr>
      <vt:lpstr>PowerPoint Presentation</vt:lpstr>
      <vt:lpstr>PowerPoint Presentation</vt:lpstr>
      <vt:lpstr>PowerPoint Presentation</vt:lpstr>
      <vt:lpstr>Our People – our team</vt:lpstr>
      <vt:lpstr>PowerPoint Presentation</vt:lpstr>
      <vt:lpstr>Product exposure</vt:lpstr>
      <vt:lpstr>PowerPoint Presentation</vt:lpstr>
      <vt:lpstr>PowerPoint Presentation</vt:lpstr>
      <vt:lpstr>Industry exposure</vt:lpstr>
      <vt:lpstr>PowerPoint Presentation</vt:lpstr>
      <vt:lpstr>Project execution experience</vt:lpstr>
      <vt:lpstr>PowerPoint Presentation</vt:lpstr>
      <vt:lpstr>In field experience in design</vt:lpstr>
      <vt:lpstr>PowerPoint Presentation</vt:lpstr>
      <vt:lpstr>Success stories</vt:lpstr>
      <vt:lpstr>PowerPoint Presentation</vt:lpstr>
      <vt:lpstr>PowerPoint Presentation</vt:lpstr>
      <vt:lpstr>PowerPoint Presentation</vt:lpstr>
      <vt:lpstr>PowerPoint Presentation</vt:lpstr>
      <vt:lpstr>Reliance Jamnagar Refinery Fire SCADA</vt:lpstr>
      <vt:lpstr>System Layout</vt:lpstr>
      <vt:lpstr>Screen Samples</vt:lpstr>
      <vt:lpstr>Gujarat Fertilizer – MIS System</vt:lpstr>
      <vt:lpstr>Solution – System Layout – Control room</vt:lpstr>
      <vt:lpstr>Benefits – Central Control room</vt:lpstr>
      <vt:lpstr>ITC Biscuit Factor MES</vt:lpstr>
      <vt:lpstr>System Layout</vt:lpstr>
      <vt:lpstr>Credentials and awards</vt:lpstr>
      <vt:lpstr>Wonderware Journey till date</vt:lpstr>
      <vt:lpstr>Award from Invensys Operations Management for  2012 Highest Total Current CSP Certifications – Asia</vt:lpstr>
      <vt:lpstr>PowerPoint Presentation</vt:lpstr>
    </vt:vector>
  </TitlesOfParts>
  <Company>fff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</dc:creator>
  <cp:lastModifiedBy>Sachin Bhavsar</cp:lastModifiedBy>
  <cp:revision>909</cp:revision>
  <dcterms:created xsi:type="dcterms:W3CDTF">2002-03-22T21:50:57Z</dcterms:created>
  <dcterms:modified xsi:type="dcterms:W3CDTF">2020-06-24T05:59:01Z</dcterms:modified>
</cp:coreProperties>
</file>