
<file path=[Content_Types].xml><?xml version="1.0" encoding="utf-8"?>
<Types xmlns="http://schemas.openxmlformats.org/package/2006/content-types">
  <Default Extension="emf" ContentType="image/x-emf"/>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3.xml" ContentType="application/vnd.openxmlformats-officedocument.theme+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4.xml" ContentType="application/vnd.openxmlformats-officedocument.theme+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5.xml" ContentType="application/vnd.openxmlformats-officedocument.theme+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theme/theme6.xml" ContentType="application/vnd.openxmlformats-officedocument.theme+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7.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theme/theme8.xml" ContentType="application/vnd.openxmlformats-officedocument.theme+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theme/theme9.xml" ContentType="application/vnd.openxmlformats-officedocument.theme+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 id="2147483657" r:id="rId5"/>
    <p:sldMasterId id="2147484034" r:id="rId6"/>
    <p:sldMasterId id="2147484046" r:id="rId7"/>
    <p:sldMasterId id="2147484058" r:id="rId8"/>
    <p:sldMasterId id="2147484070" r:id="rId9"/>
    <p:sldMasterId id="2147484082" r:id="rId10"/>
    <p:sldMasterId id="2147484163" r:id="rId11"/>
    <p:sldMasterId id="2147484174" r:id="rId12"/>
    <p:sldMasterId id="2147484185" r:id="rId13"/>
  </p:sldMasterIdLst>
  <p:notesMasterIdLst>
    <p:notesMasterId r:id="rId22"/>
  </p:notesMasterIdLst>
  <p:handoutMasterIdLst>
    <p:handoutMasterId r:id="rId23"/>
  </p:handoutMasterIdLst>
  <p:sldIdLst>
    <p:sldId id="313" r:id="rId14"/>
    <p:sldId id="317" r:id="rId15"/>
    <p:sldId id="371" r:id="rId16"/>
    <p:sldId id="372" r:id="rId17"/>
    <p:sldId id="341" r:id="rId18"/>
    <p:sldId id="373" r:id="rId19"/>
    <p:sldId id="374" r:id="rId20"/>
    <p:sldId id="342" r:id="rId21"/>
  </p:sldIdLst>
  <p:sldSz cx="9144000" cy="6858000" type="screen4x3"/>
  <p:notesSz cx="7099300" cy="10234613"/>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orient="horz" pos="308">
          <p15:clr>
            <a:srgbClr val="A4A3A4"/>
          </p15:clr>
        </p15:guide>
        <p15:guide id="3" orient="horz" pos="1014">
          <p15:clr>
            <a:srgbClr val="A4A3A4"/>
          </p15:clr>
        </p15:guide>
        <p15:guide id="4" orient="horz" pos="3620">
          <p15:clr>
            <a:srgbClr val="A4A3A4"/>
          </p15:clr>
        </p15:guide>
        <p15:guide id="5" orient="horz" pos="4110">
          <p15:clr>
            <a:srgbClr val="A4A3A4"/>
          </p15:clr>
        </p15:guide>
        <p15:guide id="6" pos="2789">
          <p15:clr>
            <a:srgbClr val="A4A3A4"/>
          </p15:clr>
        </p15:guide>
        <p15:guide id="7" pos="281">
          <p15:clr>
            <a:srgbClr val="A4A3A4"/>
          </p15:clr>
        </p15:guide>
        <p15:guide id="8" pos="5485">
          <p15:clr>
            <a:srgbClr val="A4A3A4"/>
          </p15:clr>
        </p15:guide>
        <p15:guide id="9" pos="2972">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Bill Stapleton" initials="BS" lastIdx="8"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AAF0F"/>
    <a:srgbClr val="FFFFFF"/>
    <a:srgbClr val="C3D603"/>
    <a:srgbClr val="0065BD"/>
    <a:srgbClr val="000000"/>
    <a:srgbClr val="E0E0DD"/>
    <a:srgbClr val="ADAFAF"/>
    <a:srgbClr val="74767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159" autoAdjust="0"/>
    <p:restoredTop sz="90276" autoAdjust="0"/>
  </p:normalViewPr>
  <p:slideViewPr>
    <p:cSldViewPr>
      <p:cViewPr varScale="1">
        <p:scale>
          <a:sx n="96" d="100"/>
          <a:sy n="96" d="100"/>
        </p:scale>
        <p:origin x="2040" y="96"/>
      </p:cViewPr>
      <p:guideLst>
        <p:guide orient="horz" pos="2160"/>
        <p:guide orient="horz" pos="308"/>
        <p:guide orient="horz" pos="1014"/>
        <p:guide orient="horz" pos="3620"/>
        <p:guide orient="horz" pos="4110"/>
        <p:guide pos="2789"/>
        <p:guide pos="281"/>
        <p:guide pos="5485"/>
        <p:guide pos="2972"/>
      </p:guideLst>
    </p:cSldViewPr>
  </p:slideViewPr>
  <p:notesTextViewPr>
    <p:cViewPr>
      <p:scale>
        <a:sx n="100" d="100"/>
        <a:sy n="100" d="100"/>
      </p:scale>
      <p:origin x="0" y="0"/>
    </p:cViewPr>
  </p:notesTextViewPr>
  <p:sorterViewPr>
    <p:cViewPr>
      <p:scale>
        <a:sx n="100" d="100"/>
        <a:sy n="100" d="100"/>
      </p:scale>
      <p:origin x="0" y="546"/>
    </p:cViewPr>
  </p:sorterViewPr>
  <p:notesViewPr>
    <p:cSldViewPr>
      <p:cViewPr varScale="1">
        <p:scale>
          <a:sx n="66" d="100"/>
          <a:sy n="66" d="100"/>
        </p:scale>
        <p:origin x="0" y="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Master" Target="slideMasters/slideMaster5.xml"/><Relationship Id="rId13" Type="http://schemas.openxmlformats.org/officeDocument/2006/relationships/slideMaster" Target="slideMasters/slideMaster10.xml"/><Relationship Id="rId18" Type="http://schemas.openxmlformats.org/officeDocument/2006/relationships/slide" Target="slides/slide5.xml"/><Relationship Id="rId26" Type="http://schemas.openxmlformats.org/officeDocument/2006/relationships/viewProps" Target="viewProps.xml"/><Relationship Id="rId3" Type="http://schemas.openxmlformats.org/officeDocument/2006/relationships/customXml" Target="../customXml/item3.xml"/><Relationship Id="rId21" Type="http://schemas.openxmlformats.org/officeDocument/2006/relationships/slide" Target="slides/slide8.xml"/><Relationship Id="rId7" Type="http://schemas.openxmlformats.org/officeDocument/2006/relationships/slideMaster" Target="slideMasters/slideMaster4.xml"/><Relationship Id="rId12" Type="http://schemas.openxmlformats.org/officeDocument/2006/relationships/slideMaster" Target="slideMasters/slideMaster9.xml"/><Relationship Id="rId17" Type="http://schemas.openxmlformats.org/officeDocument/2006/relationships/slide" Target="slides/slide4.xml"/><Relationship Id="rId25"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slide" Target="slides/slide3.xml"/><Relationship Id="rId20" Type="http://schemas.openxmlformats.org/officeDocument/2006/relationships/slide" Target="slides/slide7.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Master" Target="slideMasters/slideMaster8.xml"/><Relationship Id="rId24" Type="http://schemas.openxmlformats.org/officeDocument/2006/relationships/commentAuthors" Target="commentAuthors.xml"/><Relationship Id="rId5" Type="http://schemas.openxmlformats.org/officeDocument/2006/relationships/slideMaster" Target="slideMasters/slideMaster2.xml"/><Relationship Id="rId15" Type="http://schemas.openxmlformats.org/officeDocument/2006/relationships/slide" Target="slides/slide2.xml"/><Relationship Id="rId23" Type="http://schemas.openxmlformats.org/officeDocument/2006/relationships/handoutMaster" Target="handoutMasters/handoutMaster1.xml"/><Relationship Id="rId28" Type="http://schemas.openxmlformats.org/officeDocument/2006/relationships/tableStyles" Target="tableStyles.xml"/><Relationship Id="rId10" Type="http://schemas.openxmlformats.org/officeDocument/2006/relationships/slideMaster" Target="slideMasters/slideMaster7.xml"/><Relationship Id="rId19"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Master" Target="slideMasters/slideMaster6.xml"/><Relationship Id="rId14" Type="http://schemas.openxmlformats.org/officeDocument/2006/relationships/slide" Target="slides/slide1.xml"/><Relationship Id="rId22" Type="http://schemas.openxmlformats.org/officeDocument/2006/relationships/notesMaster" Target="notesMasters/notesMaster1.xml"/><Relationship Id="rId27"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theme" Target="../theme/theme1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3970" name="Rectangle 2"/>
          <p:cNvSpPr>
            <a:spLocks noGrp="1" noChangeArrowheads="1"/>
          </p:cNvSpPr>
          <p:nvPr>
            <p:ph type="hdr" sz="quarter"/>
          </p:nvPr>
        </p:nvSpPr>
        <p:spPr bwMode="auto">
          <a:xfrm>
            <a:off x="0" y="0"/>
            <a:ext cx="3076575" cy="511175"/>
          </a:xfrm>
          <a:prstGeom prst="rect">
            <a:avLst/>
          </a:prstGeom>
          <a:noFill/>
          <a:ln w="9525">
            <a:noFill/>
            <a:miter lim="800000"/>
            <a:headEnd/>
            <a:tailEnd/>
          </a:ln>
          <a:effectLst/>
        </p:spPr>
        <p:txBody>
          <a:bodyPr vert="horz" wrap="square" lIns="99048" tIns="49524" rIns="99048" bIns="49524" numCol="1" anchor="t" anchorCtr="0" compatLnSpc="1">
            <a:prstTxWarp prst="textNoShape">
              <a:avLst/>
            </a:prstTxWarp>
          </a:bodyPr>
          <a:lstStyle>
            <a:lvl1pPr defTabSz="990600">
              <a:defRPr sz="900">
                <a:latin typeface="Verdana" pitchFamily="34" charset="0"/>
              </a:defRPr>
            </a:lvl1pPr>
          </a:lstStyle>
          <a:p>
            <a:pPr>
              <a:defRPr/>
            </a:pPr>
            <a:endParaRPr lang="en-US"/>
          </a:p>
        </p:txBody>
      </p:sp>
      <p:sp>
        <p:nvSpPr>
          <p:cNvPr id="83971" name="Rectangle 3"/>
          <p:cNvSpPr>
            <a:spLocks noGrp="1" noChangeArrowheads="1"/>
          </p:cNvSpPr>
          <p:nvPr>
            <p:ph type="dt" sz="quarter" idx="1"/>
          </p:nvPr>
        </p:nvSpPr>
        <p:spPr bwMode="auto">
          <a:xfrm>
            <a:off x="4021138" y="0"/>
            <a:ext cx="3076575" cy="511175"/>
          </a:xfrm>
          <a:prstGeom prst="rect">
            <a:avLst/>
          </a:prstGeom>
          <a:noFill/>
          <a:ln w="9525">
            <a:noFill/>
            <a:miter lim="800000"/>
            <a:headEnd/>
            <a:tailEnd/>
          </a:ln>
          <a:effectLst/>
        </p:spPr>
        <p:txBody>
          <a:bodyPr vert="horz" wrap="square" lIns="99048" tIns="49524" rIns="99048" bIns="49524" numCol="1" anchor="t" anchorCtr="0" compatLnSpc="1">
            <a:prstTxWarp prst="textNoShape">
              <a:avLst/>
            </a:prstTxWarp>
          </a:bodyPr>
          <a:lstStyle>
            <a:lvl1pPr algn="r" defTabSz="990600">
              <a:defRPr sz="900">
                <a:latin typeface="Verdana" pitchFamily="34" charset="0"/>
              </a:defRPr>
            </a:lvl1pPr>
          </a:lstStyle>
          <a:p>
            <a:pPr>
              <a:defRPr/>
            </a:pPr>
            <a:endParaRPr lang="en-US"/>
          </a:p>
        </p:txBody>
      </p:sp>
      <p:sp>
        <p:nvSpPr>
          <p:cNvPr id="83972" name="Rectangle 4"/>
          <p:cNvSpPr>
            <a:spLocks noGrp="1" noChangeArrowheads="1"/>
          </p:cNvSpPr>
          <p:nvPr>
            <p:ph type="ftr" sz="quarter" idx="2"/>
          </p:nvPr>
        </p:nvSpPr>
        <p:spPr bwMode="auto">
          <a:xfrm>
            <a:off x="0" y="9920288"/>
            <a:ext cx="3076575" cy="311150"/>
          </a:xfrm>
          <a:prstGeom prst="rect">
            <a:avLst/>
          </a:prstGeom>
          <a:noFill/>
          <a:ln w="9525">
            <a:noFill/>
            <a:miter lim="800000"/>
            <a:headEnd/>
            <a:tailEnd/>
          </a:ln>
          <a:effectLst/>
        </p:spPr>
        <p:txBody>
          <a:bodyPr vert="horz" wrap="square" lIns="99048" tIns="49524" rIns="99048" bIns="49524" numCol="1" anchor="b" anchorCtr="0" compatLnSpc="1">
            <a:prstTxWarp prst="textNoShape">
              <a:avLst/>
            </a:prstTxWarp>
          </a:bodyPr>
          <a:lstStyle>
            <a:lvl1pPr defTabSz="990600">
              <a:defRPr sz="900">
                <a:latin typeface="Verdana" pitchFamily="34" charset="0"/>
              </a:defRPr>
            </a:lvl1pPr>
          </a:lstStyle>
          <a:p>
            <a:pPr>
              <a:defRPr/>
            </a:pPr>
            <a:endParaRPr lang="en-US"/>
          </a:p>
        </p:txBody>
      </p:sp>
      <p:sp>
        <p:nvSpPr>
          <p:cNvPr id="83973" name="Rectangle 5"/>
          <p:cNvSpPr>
            <a:spLocks noGrp="1" noChangeArrowheads="1"/>
          </p:cNvSpPr>
          <p:nvPr>
            <p:ph type="sldNum" sz="quarter" idx="3"/>
          </p:nvPr>
        </p:nvSpPr>
        <p:spPr bwMode="auto">
          <a:xfrm>
            <a:off x="4021138" y="9920288"/>
            <a:ext cx="3076575" cy="311150"/>
          </a:xfrm>
          <a:prstGeom prst="rect">
            <a:avLst/>
          </a:prstGeom>
          <a:noFill/>
          <a:ln w="9525">
            <a:noFill/>
            <a:miter lim="800000"/>
            <a:headEnd/>
            <a:tailEnd/>
          </a:ln>
          <a:effectLst/>
        </p:spPr>
        <p:txBody>
          <a:bodyPr vert="horz" wrap="square" lIns="99048" tIns="49524" rIns="99048" bIns="49524" numCol="1" anchor="b" anchorCtr="0" compatLnSpc="1">
            <a:prstTxWarp prst="textNoShape">
              <a:avLst/>
            </a:prstTxWarp>
          </a:bodyPr>
          <a:lstStyle>
            <a:lvl1pPr algn="r" defTabSz="990600">
              <a:defRPr sz="900">
                <a:latin typeface="Verdana" pitchFamily="34" charset="0"/>
              </a:defRPr>
            </a:lvl1pPr>
          </a:lstStyle>
          <a:p>
            <a:pPr>
              <a:defRPr/>
            </a:pPr>
            <a:fld id="{CB30EDB4-9C79-432E-9928-293D463601CA}" type="slidenum">
              <a:rPr lang="en-US"/>
              <a:pPr>
                <a:defRPr/>
              </a:pPr>
              <a:t>‹#›</a:t>
            </a:fld>
            <a:endParaRPr lang="en-US"/>
          </a:p>
        </p:txBody>
      </p:sp>
      <p:pic>
        <p:nvPicPr>
          <p:cNvPr id="43014" name="Picture 6" descr="Bottom right logo"/>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145088" y="9629775"/>
            <a:ext cx="1908175" cy="258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67250309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theme" Target="../theme/theme11.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0"/>
            <a:ext cx="3076575" cy="511175"/>
          </a:xfrm>
          <a:prstGeom prst="rect">
            <a:avLst/>
          </a:prstGeom>
          <a:noFill/>
          <a:ln w="9525">
            <a:noFill/>
            <a:miter lim="800000"/>
            <a:headEnd/>
            <a:tailEnd/>
          </a:ln>
          <a:effectLst/>
        </p:spPr>
        <p:txBody>
          <a:bodyPr vert="horz" wrap="square" lIns="99048" tIns="49524" rIns="99048" bIns="49524" numCol="1" anchor="t" anchorCtr="0" compatLnSpc="1">
            <a:prstTxWarp prst="textNoShape">
              <a:avLst/>
            </a:prstTxWarp>
          </a:bodyPr>
          <a:lstStyle>
            <a:lvl1pPr defTabSz="990600">
              <a:defRPr sz="900">
                <a:latin typeface="Verdana" pitchFamily="34" charset="0"/>
              </a:defRPr>
            </a:lvl1pPr>
          </a:lstStyle>
          <a:p>
            <a:pPr>
              <a:defRPr/>
            </a:pPr>
            <a:endParaRPr lang="en-US"/>
          </a:p>
        </p:txBody>
      </p:sp>
      <p:sp>
        <p:nvSpPr>
          <p:cNvPr id="3075" name="Rectangle 3"/>
          <p:cNvSpPr>
            <a:spLocks noGrp="1" noChangeArrowheads="1"/>
          </p:cNvSpPr>
          <p:nvPr>
            <p:ph type="dt" idx="1"/>
          </p:nvPr>
        </p:nvSpPr>
        <p:spPr bwMode="auto">
          <a:xfrm>
            <a:off x="4021138" y="0"/>
            <a:ext cx="3076575" cy="511175"/>
          </a:xfrm>
          <a:prstGeom prst="rect">
            <a:avLst/>
          </a:prstGeom>
          <a:noFill/>
          <a:ln w="9525">
            <a:noFill/>
            <a:miter lim="800000"/>
            <a:headEnd/>
            <a:tailEnd/>
          </a:ln>
          <a:effectLst/>
        </p:spPr>
        <p:txBody>
          <a:bodyPr vert="horz" wrap="square" lIns="99048" tIns="49524" rIns="99048" bIns="49524" numCol="1" anchor="t" anchorCtr="0" compatLnSpc="1">
            <a:prstTxWarp prst="textNoShape">
              <a:avLst/>
            </a:prstTxWarp>
          </a:bodyPr>
          <a:lstStyle>
            <a:lvl1pPr algn="r" defTabSz="990600">
              <a:defRPr sz="900">
                <a:latin typeface="Verdana" pitchFamily="34" charset="0"/>
              </a:defRPr>
            </a:lvl1pPr>
          </a:lstStyle>
          <a:p>
            <a:pPr>
              <a:defRPr/>
            </a:pPr>
            <a:endParaRPr lang="en-US"/>
          </a:p>
        </p:txBody>
      </p:sp>
      <p:sp>
        <p:nvSpPr>
          <p:cNvPr id="24580" name="Rectangle 4"/>
          <p:cNvSpPr>
            <a:spLocks noGrp="1" noRot="1" noChangeAspect="1" noChangeArrowheads="1" noTextEdit="1"/>
          </p:cNvSpPr>
          <p:nvPr>
            <p:ph type="sldImg" idx="2"/>
          </p:nvPr>
        </p:nvSpPr>
        <p:spPr bwMode="auto">
          <a:xfrm>
            <a:off x="990600" y="768350"/>
            <a:ext cx="5118100" cy="3836988"/>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077" name="Rectangle 5"/>
          <p:cNvSpPr>
            <a:spLocks noGrp="1" noChangeArrowheads="1"/>
          </p:cNvSpPr>
          <p:nvPr>
            <p:ph type="body" sz="quarter" idx="3"/>
          </p:nvPr>
        </p:nvSpPr>
        <p:spPr bwMode="auto">
          <a:xfrm>
            <a:off x="709613" y="4860925"/>
            <a:ext cx="5680075" cy="4448175"/>
          </a:xfrm>
          <a:prstGeom prst="rect">
            <a:avLst/>
          </a:prstGeom>
          <a:noFill/>
          <a:ln w="9525">
            <a:noFill/>
            <a:miter lim="800000"/>
            <a:headEnd/>
            <a:tailEnd/>
          </a:ln>
          <a:effectLst/>
        </p:spPr>
        <p:txBody>
          <a:bodyPr vert="horz" wrap="square" lIns="99048" tIns="49524" rIns="99048" bIns="49524"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3078" name="Rectangle 6"/>
          <p:cNvSpPr>
            <a:spLocks noGrp="1" noChangeArrowheads="1"/>
          </p:cNvSpPr>
          <p:nvPr>
            <p:ph type="ftr" sz="quarter" idx="4"/>
          </p:nvPr>
        </p:nvSpPr>
        <p:spPr bwMode="auto">
          <a:xfrm>
            <a:off x="0" y="9920288"/>
            <a:ext cx="3076575" cy="311150"/>
          </a:xfrm>
          <a:prstGeom prst="rect">
            <a:avLst/>
          </a:prstGeom>
          <a:noFill/>
          <a:ln w="9525">
            <a:noFill/>
            <a:miter lim="800000"/>
            <a:headEnd/>
            <a:tailEnd/>
          </a:ln>
          <a:effectLst/>
        </p:spPr>
        <p:txBody>
          <a:bodyPr vert="horz" wrap="square" lIns="99048" tIns="49524" rIns="99048" bIns="49524" numCol="1" anchor="b" anchorCtr="0" compatLnSpc="1">
            <a:prstTxWarp prst="textNoShape">
              <a:avLst/>
            </a:prstTxWarp>
          </a:bodyPr>
          <a:lstStyle>
            <a:lvl1pPr defTabSz="990600">
              <a:defRPr sz="900">
                <a:latin typeface="Verdana" pitchFamily="34" charset="0"/>
              </a:defRPr>
            </a:lvl1pPr>
          </a:lstStyle>
          <a:p>
            <a:pPr>
              <a:defRPr/>
            </a:pPr>
            <a:endParaRPr lang="en-US"/>
          </a:p>
        </p:txBody>
      </p:sp>
      <p:sp>
        <p:nvSpPr>
          <p:cNvPr id="3079" name="Rectangle 7"/>
          <p:cNvSpPr>
            <a:spLocks noGrp="1" noChangeArrowheads="1"/>
          </p:cNvSpPr>
          <p:nvPr>
            <p:ph type="sldNum" sz="quarter" idx="5"/>
          </p:nvPr>
        </p:nvSpPr>
        <p:spPr bwMode="auto">
          <a:xfrm>
            <a:off x="4021138" y="9920288"/>
            <a:ext cx="3076575" cy="311150"/>
          </a:xfrm>
          <a:prstGeom prst="rect">
            <a:avLst/>
          </a:prstGeom>
          <a:noFill/>
          <a:ln w="9525">
            <a:noFill/>
            <a:miter lim="800000"/>
            <a:headEnd/>
            <a:tailEnd/>
          </a:ln>
          <a:effectLst/>
        </p:spPr>
        <p:txBody>
          <a:bodyPr vert="horz" wrap="square" lIns="99048" tIns="49524" rIns="99048" bIns="49524" numCol="1" anchor="b" anchorCtr="0" compatLnSpc="1">
            <a:prstTxWarp prst="textNoShape">
              <a:avLst/>
            </a:prstTxWarp>
          </a:bodyPr>
          <a:lstStyle>
            <a:lvl1pPr algn="r" defTabSz="990600">
              <a:defRPr sz="900">
                <a:latin typeface="Verdana" pitchFamily="34" charset="0"/>
              </a:defRPr>
            </a:lvl1pPr>
          </a:lstStyle>
          <a:p>
            <a:pPr>
              <a:defRPr/>
            </a:pPr>
            <a:fld id="{7C0EB30F-E66B-424E-8D20-A3CE1C92E3CA}" type="slidenum">
              <a:rPr lang="en-US"/>
              <a:pPr>
                <a:defRPr/>
              </a:pPr>
              <a:t>‹#›</a:t>
            </a:fld>
            <a:endParaRPr lang="en-US"/>
          </a:p>
        </p:txBody>
      </p:sp>
      <p:pic>
        <p:nvPicPr>
          <p:cNvPr id="24584" name="Picture 8" descr="Bottom right logo"/>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145088" y="9550400"/>
            <a:ext cx="1908175" cy="257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31898843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92188" y="768350"/>
            <a:ext cx="5114925" cy="3836988"/>
          </a:xfrm>
        </p:spPr>
      </p:sp>
      <p:sp>
        <p:nvSpPr>
          <p:cNvPr id="3" name="Notes Placeholder 2"/>
          <p:cNvSpPr>
            <a:spLocks noGrp="1"/>
          </p:cNvSpPr>
          <p:nvPr>
            <p:ph type="body" idx="1"/>
          </p:nvPr>
        </p:nvSpPr>
        <p:spPr/>
        <p:txBody>
          <a:bodyPr/>
          <a:lstStyle/>
          <a:p>
            <a:r>
              <a:rPr lang="en-US" dirty="0"/>
              <a:t>This is the </a:t>
            </a:r>
            <a:r>
              <a:rPr lang="en-US" b="0" dirty="0"/>
              <a:t>agenda for the </a:t>
            </a:r>
            <a:r>
              <a:rPr lang="en-US" b="1" dirty="0"/>
              <a:t>Module</a:t>
            </a:r>
            <a:r>
              <a:rPr lang="en-US" b="0" dirty="0"/>
              <a:t>.</a:t>
            </a:r>
          </a:p>
          <a:p>
            <a:r>
              <a:rPr lang="en-US" b="0" dirty="0"/>
              <a:t>It lists all the sections and labs for the</a:t>
            </a:r>
            <a:r>
              <a:rPr lang="en-US" b="0" baseline="0" dirty="0"/>
              <a:t> module.</a:t>
            </a:r>
            <a:endParaRPr lang="en-US" b="0" dirty="0"/>
          </a:p>
        </p:txBody>
      </p:sp>
      <p:sp>
        <p:nvSpPr>
          <p:cNvPr id="4" name="Slide Number Placeholder 3"/>
          <p:cNvSpPr>
            <a:spLocks noGrp="1"/>
          </p:cNvSpPr>
          <p:nvPr>
            <p:ph type="sldNum" sz="quarter" idx="10"/>
          </p:nvPr>
        </p:nvSpPr>
        <p:spPr/>
        <p:txBody>
          <a:bodyPr/>
          <a:lstStyle/>
          <a:p>
            <a:fld id="{6E855A4A-5C22-4261-854F-80AF9D3C7DB5}" type="slidenum">
              <a:rPr lang="en-US" smtClean="0">
                <a:solidFill>
                  <a:prstClr val="black"/>
                </a:solidFill>
              </a:rPr>
              <a:pPr/>
              <a:t>2</a:t>
            </a:fld>
            <a:endParaRPr lang="en-US">
              <a:solidFill>
                <a:prstClr val="black"/>
              </a:solidFill>
            </a:endParaRPr>
          </a:p>
        </p:txBody>
      </p:sp>
    </p:spTree>
    <p:extLst>
      <p:ext uri="{BB962C8B-B14F-4D97-AF65-F5344CB8AC3E}">
        <p14:creationId xmlns:p14="http://schemas.microsoft.com/office/powerpoint/2010/main" val="62922786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92188" y="768350"/>
            <a:ext cx="5114925" cy="3836988"/>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E855A4A-5C22-4261-854F-80AF9D3C7DB5}" type="slidenum">
              <a:rPr lang="en-US" smtClean="0">
                <a:solidFill>
                  <a:prstClr val="black"/>
                </a:solidFill>
              </a:rPr>
              <a:pPr/>
              <a:t>5</a:t>
            </a:fld>
            <a:endParaRPr lang="en-US">
              <a:solidFill>
                <a:prstClr val="black"/>
              </a:solidFill>
            </a:endParaRPr>
          </a:p>
        </p:txBody>
      </p:sp>
    </p:spTree>
    <p:extLst>
      <p:ext uri="{BB962C8B-B14F-4D97-AF65-F5344CB8AC3E}">
        <p14:creationId xmlns:p14="http://schemas.microsoft.com/office/powerpoint/2010/main" val="237081952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92188" y="768350"/>
            <a:ext cx="5114925" cy="3836988"/>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E855A4A-5C22-4261-854F-80AF9D3C7DB5}" type="slidenum">
              <a:rPr lang="en-US" smtClean="0">
                <a:solidFill>
                  <a:prstClr val="black"/>
                </a:solidFill>
              </a:rPr>
              <a:pPr/>
              <a:t>8</a:t>
            </a:fld>
            <a:endParaRPr lang="en-US">
              <a:solidFill>
                <a:prstClr val="black"/>
              </a:solidFill>
            </a:endParaRPr>
          </a:p>
        </p:txBody>
      </p:sp>
    </p:spTree>
    <p:extLst>
      <p:ext uri="{BB962C8B-B14F-4D97-AF65-F5344CB8AC3E}">
        <p14:creationId xmlns:p14="http://schemas.microsoft.com/office/powerpoint/2010/main" val="2370819521"/>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png"/><Relationship Id="rId1" Type="http://schemas.openxmlformats.org/officeDocument/2006/relationships/slideMaster" Target="../slideMasters/slideMaster1.xml"/><Relationship Id="rId4" Type="http://schemas.openxmlformats.org/officeDocument/2006/relationships/image" Target="../media/image2.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2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png"/><Relationship Id="rId1" Type="http://schemas.openxmlformats.org/officeDocument/2006/relationships/slideMaster" Target="../slideMasters/slideMaster8.xml"/><Relationship Id="rId4" Type="http://schemas.openxmlformats.org/officeDocument/2006/relationships/image" Target="../media/image2.png"/></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3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png"/><Relationship Id="rId1" Type="http://schemas.openxmlformats.org/officeDocument/2006/relationships/slideMaster" Target="../slideMasters/slideMaster9.xml"/><Relationship Id="rId4" Type="http://schemas.openxmlformats.org/officeDocument/2006/relationships/image" Target="../media/image2.png"/></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4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png"/><Relationship Id="rId1" Type="http://schemas.openxmlformats.org/officeDocument/2006/relationships/slideMaster" Target="../slideMasters/slideMaster10.xml"/><Relationship Id="rId4" Type="http://schemas.openxmlformats.org/officeDocument/2006/relationships/image" Target="../media/image2.png"/></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9"/>
          <p:cNvGrpSpPr>
            <a:grpSpLocks/>
          </p:cNvGrpSpPr>
          <p:nvPr userDrawn="1"/>
        </p:nvGrpSpPr>
        <p:grpSpPr bwMode="auto">
          <a:xfrm>
            <a:off x="0" y="3314700"/>
            <a:ext cx="9144000" cy="3543300"/>
            <a:chOff x="0" y="3314700"/>
            <a:chExt cx="9144000" cy="3543300"/>
          </a:xfrm>
        </p:grpSpPr>
        <p:sp>
          <p:nvSpPr>
            <p:cNvPr id="5" name="Rectangle 4"/>
            <p:cNvSpPr/>
            <p:nvPr userDrawn="1"/>
          </p:nvSpPr>
          <p:spPr bwMode="auto">
            <a:xfrm>
              <a:off x="0" y="5214938"/>
              <a:ext cx="9144000" cy="1643062"/>
            </a:xfrm>
            <a:prstGeom prst="rect">
              <a:avLst/>
            </a:prstGeom>
            <a:solidFill>
              <a:schemeClr val="tx1"/>
            </a:solidFill>
            <a:ln w="9525" cap="flat" cmpd="sng" algn="ctr">
              <a:noFill/>
              <a:prstDash val="solid"/>
              <a:round/>
              <a:headEnd type="none" w="med" len="med"/>
              <a:tailEnd type="none" w="med" len="med"/>
            </a:ln>
            <a:effectLst/>
          </p:spPr>
          <p:txBody>
            <a:bodyPr/>
            <a:lstStyle/>
            <a:p>
              <a:pPr>
                <a:defRPr/>
              </a:pPr>
              <a:endParaRPr lang="en-US"/>
            </a:p>
          </p:txBody>
        </p:sp>
        <p:sp>
          <p:nvSpPr>
            <p:cNvPr id="6" name="Rectangle 5"/>
            <p:cNvSpPr/>
            <p:nvPr userDrawn="1"/>
          </p:nvSpPr>
          <p:spPr bwMode="auto">
            <a:xfrm>
              <a:off x="5572125" y="4071938"/>
              <a:ext cx="3571875" cy="1428750"/>
            </a:xfrm>
            <a:prstGeom prst="rect">
              <a:avLst/>
            </a:prstGeom>
            <a:solidFill>
              <a:schemeClr val="tx1"/>
            </a:solidFill>
            <a:ln w="9525" cap="flat" cmpd="sng" algn="ctr">
              <a:noFill/>
              <a:prstDash val="solid"/>
              <a:round/>
              <a:headEnd type="none" w="med" len="med"/>
              <a:tailEnd type="none" w="med" len="med"/>
            </a:ln>
            <a:effectLst/>
          </p:spPr>
          <p:txBody>
            <a:bodyPr/>
            <a:lstStyle/>
            <a:p>
              <a:pPr>
                <a:defRPr/>
              </a:pPr>
              <a:endParaRPr lang="en-US"/>
            </a:p>
          </p:txBody>
        </p:sp>
        <p:sp>
          <p:nvSpPr>
            <p:cNvPr id="7" name="Rectangle 6"/>
            <p:cNvSpPr/>
            <p:nvPr userDrawn="1"/>
          </p:nvSpPr>
          <p:spPr bwMode="auto">
            <a:xfrm>
              <a:off x="7786688" y="3314700"/>
              <a:ext cx="1357312" cy="900113"/>
            </a:xfrm>
            <a:prstGeom prst="rect">
              <a:avLst/>
            </a:prstGeom>
            <a:solidFill>
              <a:schemeClr val="tx1"/>
            </a:solidFill>
            <a:ln w="9525" cap="flat" cmpd="sng" algn="ctr">
              <a:noFill/>
              <a:prstDash val="solid"/>
              <a:round/>
              <a:headEnd type="none" w="med" len="med"/>
              <a:tailEnd type="none" w="med" len="med"/>
            </a:ln>
            <a:effectLst/>
          </p:spPr>
          <p:txBody>
            <a:bodyPr/>
            <a:lstStyle/>
            <a:p>
              <a:pPr>
                <a:defRPr/>
              </a:pPr>
              <a:endParaRPr lang="en-US"/>
            </a:p>
          </p:txBody>
        </p:sp>
      </p:grpSp>
      <p:pic>
        <p:nvPicPr>
          <p:cNvPr id="8" name="Picture 13" descr="Title graphic"/>
          <p:cNvPicPr>
            <a:picLocks noChangeAspect="1" noChangeArrowheads="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0" y="3141663"/>
            <a:ext cx="9144000" cy="2190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Text Box 11"/>
          <p:cNvSpPr txBox="1">
            <a:spLocks noChangeArrowheads="1"/>
          </p:cNvSpPr>
          <p:nvPr/>
        </p:nvSpPr>
        <p:spPr bwMode="auto">
          <a:xfrm>
            <a:off x="431800" y="6053138"/>
            <a:ext cx="8426450" cy="233362"/>
          </a:xfrm>
          <a:prstGeom prst="rect">
            <a:avLst/>
          </a:prstGeom>
          <a:noFill/>
          <a:ln w="9525">
            <a:noFill/>
            <a:miter lim="800000"/>
            <a:headEnd/>
            <a:tailEnd/>
          </a:ln>
          <a:effectLst/>
        </p:spPr>
        <p:txBody>
          <a:bodyPr lIns="0" tIns="0" rIns="0" bIns="0">
            <a:spAutoFit/>
          </a:bodyPr>
          <a:lstStyle/>
          <a:p>
            <a:pPr>
              <a:lnSpc>
                <a:spcPct val="95000"/>
              </a:lnSpc>
              <a:defRPr/>
            </a:pPr>
            <a:r>
              <a:rPr lang="en-US" sz="800" dirty="0">
                <a:solidFill>
                  <a:schemeClr val="tx1">
                    <a:lumMod val="75000"/>
                    <a:lumOff val="25000"/>
                  </a:schemeClr>
                </a:solidFill>
              </a:rPr>
              <a:t>© 2010 Invensys. All Rights Reserved. The names, logos, and taglines identifying the products and services of Invensys are proprietary marks of Invensys or its subsidiaries. All third party trademarks and service marks are the proprietary marks of their respective owners.</a:t>
            </a:r>
          </a:p>
        </p:txBody>
      </p:sp>
      <p:pic>
        <p:nvPicPr>
          <p:cNvPr id="10" name="Picture 13" descr="X:\2001 library\Invensys Logos\2009 Brand\PPT\iom_logo.png"/>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5991225" y="4586288"/>
            <a:ext cx="2867025" cy="6365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 name="Picture 12" descr="X:\2001 library\Invensys Logos\2009 Brand\PPT\iom-brand-logos.png"/>
          <p:cNvPicPr>
            <a:picLocks noChangeAspect="1" noChangeArrowheads="1"/>
          </p:cNvPicPr>
          <p:nvPr userDrawn="1"/>
        </p:nvPicPr>
        <p:blipFill>
          <a:blip r:embed="rId4">
            <a:extLst>
              <a:ext uri="{28A0092B-C50C-407E-A947-70E740481C1C}">
                <a14:useLocalDpi xmlns:a14="http://schemas.microsoft.com/office/drawing/2010/main" val="0"/>
              </a:ext>
            </a:extLst>
          </a:blip>
          <a:srcRect/>
          <a:stretch>
            <a:fillRect/>
          </a:stretch>
        </p:blipFill>
        <p:spPr bwMode="auto">
          <a:xfrm>
            <a:off x="273050" y="5572125"/>
            <a:ext cx="8585200" cy="142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171" name="Rectangle 3"/>
          <p:cNvSpPr>
            <a:spLocks noGrp="1" noChangeArrowheads="1"/>
          </p:cNvSpPr>
          <p:nvPr>
            <p:ph type="ctrTitle"/>
          </p:nvPr>
        </p:nvSpPr>
        <p:spPr>
          <a:xfrm>
            <a:off x="431800" y="412750"/>
            <a:ext cx="7772400" cy="1470025"/>
          </a:xfrm>
        </p:spPr>
        <p:txBody>
          <a:bodyPr/>
          <a:lstStyle>
            <a:lvl1pPr>
              <a:defRPr>
                <a:solidFill>
                  <a:schemeClr val="tx1"/>
                </a:solidFill>
              </a:defRPr>
            </a:lvl1pPr>
          </a:lstStyle>
          <a:p>
            <a:r>
              <a:rPr lang="en-US" dirty="0"/>
              <a:t>Click to edit Master title style</a:t>
            </a:r>
          </a:p>
        </p:txBody>
      </p:sp>
      <p:sp>
        <p:nvSpPr>
          <p:cNvPr id="7172" name="Rectangle 4"/>
          <p:cNvSpPr>
            <a:spLocks noGrp="1" noChangeArrowheads="1"/>
          </p:cNvSpPr>
          <p:nvPr>
            <p:ph type="subTitle" idx="1"/>
          </p:nvPr>
        </p:nvSpPr>
        <p:spPr>
          <a:xfrm>
            <a:off x="441325" y="2519363"/>
            <a:ext cx="4791075" cy="2293937"/>
          </a:xfrm>
        </p:spPr>
        <p:txBody>
          <a:bodyPr rIns="0"/>
          <a:lstStyle>
            <a:lvl1pPr>
              <a:lnSpc>
                <a:spcPts val="2500"/>
              </a:lnSpc>
              <a:spcBef>
                <a:spcPct val="30000"/>
              </a:spcBef>
              <a:defRPr sz="2200">
                <a:solidFill>
                  <a:schemeClr val="tx1"/>
                </a:solidFill>
              </a:defRPr>
            </a:lvl1pPr>
          </a:lstStyle>
          <a:p>
            <a:r>
              <a:rPr lang="en-US" dirty="0"/>
              <a:t>Click to edit Master subtitle style</a:t>
            </a:r>
          </a:p>
        </p:txBody>
      </p:sp>
      <p:sp>
        <p:nvSpPr>
          <p:cNvPr id="12" name="Rectangle 5"/>
          <p:cNvSpPr>
            <a:spLocks noGrp="1" noChangeArrowheads="1"/>
          </p:cNvSpPr>
          <p:nvPr>
            <p:ph type="dt" sz="half" idx="10"/>
          </p:nvPr>
        </p:nvSpPr>
        <p:spPr>
          <a:xfrm>
            <a:off x="857250" y="6451600"/>
            <a:ext cx="857250" cy="192088"/>
          </a:xfrm>
          <a:prstGeom prst="rect">
            <a:avLst/>
          </a:prstGeom>
        </p:spPr>
        <p:txBody>
          <a:bodyPr/>
          <a:lstStyle>
            <a:lvl1pPr>
              <a:defRPr sz="500">
                <a:solidFill>
                  <a:schemeClr val="bg1">
                    <a:lumMod val="65000"/>
                  </a:schemeClr>
                </a:solidFill>
              </a:defRPr>
            </a:lvl1pPr>
          </a:lstStyle>
          <a:p>
            <a:pPr>
              <a:defRPr/>
            </a:pPr>
            <a:r>
              <a:rPr lang="en-US"/>
              <a:t>© Invensys 00/00/00</a:t>
            </a:r>
          </a:p>
        </p:txBody>
      </p:sp>
      <p:sp>
        <p:nvSpPr>
          <p:cNvPr id="13" name="Rectangle 6"/>
          <p:cNvSpPr>
            <a:spLocks noGrp="1" noChangeArrowheads="1"/>
          </p:cNvSpPr>
          <p:nvPr>
            <p:ph type="ftr" sz="quarter" idx="11"/>
          </p:nvPr>
        </p:nvSpPr>
        <p:spPr>
          <a:xfrm>
            <a:off x="1747838" y="6451600"/>
            <a:ext cx="2895600" cy="179388"/>
          </a:xfrm>
          <a:prstGeom prst="rect">
            <a:avLst/>
          </a:prstGeom>
        </p:spPr>
        <p:txBody>
          <a:bodyPr/>
          <a:lstStyle>
            <a:lvl1pPr>
              <a:defRPr sz="500">
                <a:solidFill>
                  <a:schemeClr val="bg1">
                    <a:lumMod val="65000"/>
                  </a:schemeClr>
                </a:solidFill>
              </a:defRPr>
            </a:lvl1pPr>
          </a:lstStyle>
          <a:p>
            <a:pPr>
              <a:defRPr/>
            </a:pPr>
            <a:r>
              <a:rPr lang="en-US"/>
              <a:t>Invensys proprietary &amp; confidential</a:t>
            </a:r>
            <a:endParaRPr lang="en-US" dirty="0"/>
          </a:p>
        </p:txBody>
      </p:sp>
      <p:sp>
        <p:nvSpPr>
          <p:cNvPr id="14" name="Rectangle 7"/>
          <p:cNvSpPr>
            <a:spLocks noGrp="1" noChangeArrowheads="1"/>
          </p:cNvSpPr>
          <p:nvPr>
            <p:ph type="sldNum" sz="quarter" idx="12"/>
          </p:nvPr>
        </p:nvSpPr>
        <p:spPr>
          <a:xfrm>
            <a:off x="431800" y="6451600"/>
            <a:ext cx="425450" cy="192088"/>
          </a:xfrm>
        </p:spPr>
        <p:txBody>
          <a:bodyPr/>
          <a:lstStyle>
            <a:lvl1pPr>
              <a:defRPr sz="500">
                <a:solidFill>
                  <a:schemeClr val="bg1">
                    <a:lumMod val="65000"/>
                  </a:schemeClr>
                </a:solidFill>
              </a:defRPr>
            </a:lvl1pPr>
          </a:lstStyle>
          <a:p>
            <a:pPr>
              <a:defRPr/>
            </a:pPr>
            <a:r>
              <a:rPr lang="en-US"/>
              <a:t>Slide </a:t>
            </a:r>
            <a:fld id="{941C1859-D72E-42E2-85FB-0C593DA305F2}" type="slidenum">
              <a:rPr lang="en-US"/>
              <a:pPr>
                <a:defRPr/>
              </a:pPr>
              <a:t>‹#›</a:t>
            </a:fld>
            <a:endParaRPr lang="en-US"/>
          </a:p>
        </p:txBody>
      </p:sp>
    </p:spTree>
    <p:extLst>
      <p:ext uri="{BB962C8B-B14F-4D97-AF65-F5344CB8AC3E}">
        <p14:creationId xmlns:p14="http://schemas.microsoft.com/office/powerpoint/2010/main" val="251693447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woObj">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31800" y="422275"/>
            <a:ext cx="8281988" cy="904875"/>
          </a:xfrm>
          <a:prstGeom prst="rect">
            <a:avLst/>
          </a:prstGeom>
        </p:spPr>
        <p:txBody>
          <a:bodyPr/>
          <a:lstStyle/>
          <a:p>
            <a:r>
              <a:rPr lang="en-US"/>
              <a:t>Click to edit Master title style</a:t>
            </a:r>
          </a:p>
        </p:txBody>
      </p:sp>
      <p:sp>
        <p:nvSpPr>
          <p:cNvPr id="3" name="Content Placeholder 2"/>
          <p:cNvSpPr>
            <a:spLocks noGrp="1"/>
          </p:cNvSpPr>
          <p:nvPr>
            <p:ph sz="half" idx="1"/>
          </p:nvPr>
        </p:nvSpPr>
        <p:spPr>
          <a:xfrm>
            <a:off x="431800" y="1600200"/>
            <a:ext cx="4135438" cy="4133850"/>
          </a:xfrm>
          <a:prstGeom prst="rect">
            <a:avLst/>
          </a:prstGeom>
        </p:spPr>
        <p:txBody>
          <a:bodyPr/>
          <a:lstStyle>
            <a:lvl1pPr>
              <a:defRPr sz="2400"/>
            </a:lvl1pPr>
            <a:lvl2pPr>
              <a:defRPr sz="2000"/>
            </a:lvl2pPr>
            <a:lvl3pPr>
              <a:defRPr sz="1800"/>
            </a:lvl3pPr>
            <a:lvl4pPr>
              <a:defRPr sz="1600"/>
            </a:lvl4pPr>
            <a:lvl5pPr>
              <a:defRPr sz="16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719638" y="1600200"/>
            <a:ext cx="4137025" cy="4133850"/>
          </a:xfrm>
          <a:prstGeom prst="rect">
            <a:avLst/>
          </a:prstGeom>
        </p:spPr>
        <p:txBody>
          <a:bodyPr/>
          <a:lstStyle>
            <a:lvl1pPr>
              <a:defRPr sz="2400"/>
            </a:lvl1pPr>
            <a:lvl2pPr>
              <a:defRPr sz="2000"/>
            </a:lvl2pPr>
            <a:lvl3pPr>
              <a:defRPr sz="1800"/>
            </a:lvl3pPr>
            <a:lvl4pPr>
              <a:defRPr sz="1600"/>
            </a:lvl4pPr>
            <a:lvl5pPr>
              <a:defRPr sz="16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p:cNvSpPr>
            <a:spLocks noGrp="1" noChangeArrowheads="1"/>
          </p:cNvSpPr>
          <p:nvPr>
            <p:ph type="dt" sz="half" idx="10"/>
          </p:nvPr>
        </p:nvSpPr>
        <p:spPr bwMode="auto">
          <a:xfrm>
            <a:off x="1835150" y="6453188"/>
            <a:ext cx="1874838" cy="179387"/>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lvl1pPr>
              <a:defRPr sz="500">
                <a:solidFill>
                  <a:srgbClr val="747678"/>
                </a:solidFill>
              </a:defRPr>
            </a:lvl1pPr>
          </a:lstStyle>
          <a:p>
            <a:r>
              <a:rPr lang="en-US" dirty="0"/>
              <a:t>© Invensys 2010</a:t>
            </a:r>
          </a:p>
        </p:txBody>
      </p:sp>
      <p:sp>
        <p:nvSpPr>
          <p:cNvPr id="6" name="Footer Placeholder 5"/>
          <p:cNvSpPr>
            <a:spLocks noGrp="1" noChangeArrowheads="1"/>
          </p:cNvSpPr>
          <p:nvPr>
            <p:ph type="ftr" sz="quarter" idx="3"/>
          </p:nvPr>
        </p:nvSpPr>
        <p:spPr bwMode="auto">
          <a:xfrm>
            <a:off x="684213" y="6453188"/>
            <a:ext cx="1104900" cy="179387"/>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lvl1pPr>
              <a:defRPr sz="500">
                <a:solidFill>
                  <a:srgbClr val="747678"/>
                </a:solidFill>
              </a:defRPr>
            </a:lvl1pPr>
          </a:lstStyle>
          <a:p>
            <a:r>
              <a:rPr lang="en-US"/>
              <a:t>Invensys proprietary &amp; confidential</a:t>
            </a:r>
          </a:p>
        </p:txBody>
      </p:sp>
    </p:spTree>
    <p:extLst>
      <p:ext uri="{BB962C8B-B14F-4D97-AF65-F5344CB8AC3E}">
        <p14:creationId xmlns:p14="http://schemas.microsoft.com/office/powerpoint/2010/main" val="191205099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31800" y="422275"/>
            <a:ext cx="8281988" cy="904875"/>
          </a:xfrm>
          <a:prstGeom prst="rect">
            <a:avLst/>
          </a:prstGeom>
        </p:spPr>
        <p:txBody>
          <a:bodyPr/>
          <a:lstStyle/>
          <a:p>
            <a:r>
              <a:rPr lang="en-US"/>
              <a:t>Click to edit Master title style</a:t>
            </a:r>
          </a:p>
        </p:txBody>
      </p:sp>
      <p:sp>
        <p:nvSpPr>
          <p:cNvPr id="3" name="Rectangle 4"/>
          <p:cNvSpPr>
            <a:spLocks noGrp="1" noChangeArrowheads="1"/>
          </p:cNvSpPr>
          <p:nvPr>
            <p:ph type="dt" sz="half" idx="2"/>
          </p:nvPr>
        </p:nvSpPr>
        <p:spPr bwMode="auto">
          <a:xfrm>
            <a:off x="1835150" y="6453188"/>
            <a:ext cx="1874838" cy="179387"/>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lvl1pPr>
              <a:defRPr sz="500">
                <a:solidFill>
                  <a:srgbClr val="747678"/>
                </a:solidFill>
              </a:defRPr>
            </a:lvl1pPr>
          </a:lstStyle>
          <a:p>
            <a:r>
              <a:rPr lang="en-US" dirty="0"/>
              <a:t>© Invensys 2010</a:t>
            </a:r>
          </a:p>
        </p:txBody>
      </p:sp>
      <p:sp>
        <p:nvSpPr>
          <p:cNvPr id="4" name="Rectangle 5"/>
          <p:cNvSpPr>
            <a:spLocks noGrp="1" noChangeArrowheads="1"/>
          </p:cNvSpPr>
          <p:nvPr>
            <p:ph type="ftr" sz="quarter" idx="3"/>
          </p:nvPr>
        </p:nvSpPr>
        <p:spPr bwMode="auto">
          <a:xfrm>
            <a:off x="684213" y="6453188"/>
            <a:ext cx="1104900" cy="179387"/>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lvl1pPr>
              <a:defRPr sz="500">
                <a:solidFill>
                  <a:srgbClr val="747678"/>
                </a:solidFill>
              </a:defRPr>
            </a:lvl1pPr>
          </a:lstStyle>
          <a:p>
            <a:r>
              <a:rPr lang="en-US"/>
              <a:t>Invensys proprietary &amp; confidential</a:t>
            </a:r>
          </a:p>
        </p:txBody>
      </p:sp>
    </p:spTree>
    <p:extLst>
      <p:ext uri="{BB962C8B-B14F-4D97-AF65-F5344CB8AC3E}">
        <p14:creationId xmlns:p14="http://schemas.microsoft.com/office/powerpoint/2010/main" val="429462723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31800" y="422275"/>
            <a:ext cx="8281988" cy="904875"/>
          </a:xfrm>
          <a:prstGeom prst="rect">
            <a:avLst/>
          </a:prstGeom>
        </p:spPr>
        <p:txBody>
          <a:bodyPr/>
          <a:lstStyle/>
          <a:p>
            <a:r>
              <a:rPr lang="en-US"/>
              <a:t>Click to edit Master title style</a:t>
            </a:r>
          </a:p>
        </p:txBody>
      </p:sp>
      <p:sp>
        <p:nvSpPr>
          <p:cNvPr id="3" name="Content Placeholder 2"/>
          <p:cNvSpPr>
            <a:spLocks noGrp="1"/>
          </p:cNvSpPr>
          <p:nvPr>
            <p:ph idx="1"/>
          </p:nvPr>
        </p:nvSpPr>
        <p:spPr>
          <a:xfrm>
            <a:off x="431800" y="1600200"/>
            <a:ext cx="8424863" cy="4133850"/>
          </a:xfrm>
          <a:prstGeom prst="rect">
            <a:avLst/>
          </a:prstGeom>
        </p:spPr>
        <p:txBody>
          <a:bodyPr/>
          <a:lstStyle>
            <a:lvl1pPr marL="0" indent="0">
              <a:defRPr/>
            </a:lvl1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Rectangle 4"/>
          <p:cNvSpPr>
            <a:spLocks noGrp="1" noChangeArrowheads="1"/>
          </p:cNvSpPr>
          <p:nvPr>
            <p:ph type="dt" sz="half" idx="2"/>
          </p:nvPr>
        </p:nvSpPr>
        <p:spPr bwMode="auto">
          <a:xfrm>
            <a:off x="1835150" y="6453188"/>
            <a:ext cx="1874838" cy="179387"/>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lvl1pPr>
              <a:defRPr sz="500">
                <a:solidFill>
                  <a:srgbClr val="747678"/>
                </a:solidFill>
              </a:defRPr>
            </a:lvl1pPr>
          </a:lstStyle>
          <a:p>
            <a:r>
              <a:rPr lang="en-US" dirty="0"/>
              <a:t>© Invensys 2010</a:t>
            </a:r>
          </a:p>
        </p:txBody>
      </p:sp>
      <p:sp>
        <p:nvSpPr>
          <p:cNvPr id="5" name="Rectangle 5"/>
          <p:cNvSpPr>
            <a:spLocks noGrp="1" noChangeArrowheads="1"/>
          </p:cNvSpPr>
          <p:nvPr>
            <p:ph type="ftr" sz="quarter" idx="3"/>
          </p:nvPr>
        </p:nvSpPr>
        <p:spPr bwMode="auto">
          <a:xfrm>
            <a:off x="684213" y="6453188"/>
            <a:ext cx="1104900" cy="179387"/>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lvl1pPr>
              <a:defRPr sz="500">
                <a:solidFill>
                  <a:srgbClr val="747678"/>
                </a:solidFill>
              </a:defRPr>
            </a:lvl1pPr>
          </a:lstStyle>
          <a:p>
            <a:r>
              <a:rPr lang="en-US"/>
              <a:t>Invensys proprietary &amp; confidential</a:t>
            </a:r>
          </a:p>
        </p:txBody>
      </p:sp>
    </p:spTree>
    <p:extLst>
      <p:ext uri="{BB962C8B-B14F-4D97-AF65-F5344CB8AC3E}">
        <p14:creationId xmlns:p14="http://schemas.microsoft.com/office/powerpoint/2010/main" val="225609669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7"/>
          <p:cNvSpPr>
            <a:spLocks noGrp="1" noChangeArrowheads="1"/>
          </p:cNvSpPr>
          <p:nvPr>
            <p:ph type="sldNum" sz="quarter" idx="10"/>
          </p:nvPr>
        </p:nvSpPr>
        <p:spPr>
          <a:ln/>
        </p:spPr>
        <p:txBody>
          <a:bodyPr/>
          <a:lstStyle>
            <a:lvl1pPr>
              <a:defRPr/>
            </a:lvl1pPr>
          </a:lstStyle>
          <a:p>
            <a:pPr>
              <a:defRPr/>
            </a:pPr>
            <a:r>
              <a:rPr lang="en-US"/>
              <a:t>Slide </a:t>
            </a:r>
            <a:fld id="{AE1FCD77-A5B4-4365-83F0-5C8F092E5D49}" type="slidenum">
              <a:rPr lang="en-US"/>
              <a:pPr>
                <a:defRPr/>
              </a:pPr>
              <a:t>‹#›</a:t>
            </a:fld>
            <a:endParaRPr lang="en-US"/>
          </a:p>
        </p:txBody>
      </p:sp>
    </p:spTree>
    <p:extLst>
      <p:ext uri="{BB962C8B-B14F-4D97-AF65-F5344CB8AC3E}">
        <p14:creationId xmlns:p14="http://schemas.microsoft.com/office/powerpoint/2010/main" val="9429082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7"/>
          <p:cNvSpPr>
            <a:spLocks noGrp="1" noChangeArrowheads="1"/>
          </p:cNvSpPr>
          <p:nvPr>
            <p:ph type="sldNum" sz="quarter" idx="10"/>
          </p:nvPr>
        </p:nvSpPr>
        <p:spPr>
          <a:ln/>
        </p:spPr>
        <p:txBody>
          <a:bodyPr/>
          <a:lstStyle>
            <a:lvl1pPr>
              <a:defRPr/>
            </a:lvl1pPr>
          </a:lstStyle>
          <a:p>
            <a:pPr>
              <a:defRPr/>
            </a:pPr>
            <a:r>
              <a:rPr lang="en-US"/>
              <a:t>Slide </a:t>
            </a:r>
            <a:fld id="{6F3A443E-0D0D-4AF4-8940-89352C1085BC}" type="slidenum">
              <a:rPr lang="en-US"/>
              <a:pPr>
                <a:defRPr/>
              </a:pPr>
              <a:t>‹#›</a:t>
            </a:fld>
            <a:endParaRPr lang="en-US"/>
          </a:p>
        </p:txBody>
      </p:sp>
    </p:spTree>
    <p:extLst>
      <p:ext uri="{BB962C8B-B14F-4D97-AF65-F5344CB8AC3E}">
        <p14:creationId xmlns:p14="http://schemas.microsoft.com/office/powerpoint/2010/main" val="213870762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7"/>
          <p:cNvSpPr>
            <a:spLocks noGrp="1" noChangeArrowheads="1"/>
          </p:cNvSpPr>
          <p:nvPr>
            <p:ph type="sldNum" sz="quarter" idx="10"/>
          </p:nvPr>
        </p:nvSpPr>
        <p:spPr>
          <a:ln/>
        </p:spPr>
        <p:txBody>
          <a:bodyPr/>
          <a:lstStyle>
            <a:lvl1pPr>
              <a:defRPr/>
            </a:lvl1pPr>
          </a:lstStyle>
          <a:p>
            <a:pPr>
              <a:defRPr/>
            </a:pPr>
            <a:r>
              <a:rPr lang="en-US"/>
              <a:t>Slide </a:t>
            </a:r>
            <a:fld id="{DC1C0B3B-7C09-4826-9B4A-3BE7CE188FD4}" type="slidenum">
              <a:rPr lang="en-US"/>
              <a:pPr>
                <a:defRPr/>
              </a:pPr>
              <a:t>‹#›</a:t>
            </a:fld>
            <a:endParaRPr lang="en-US"/>
          </a:p>
        </p:txBody>
      </p:sp>
    </p:spTree>
    <p:extLst>
      <p:ext uri="{BB962C8B-B14F-4D97-AF65-F5344CB8AC3E}">
        <p14:creationId xmlns:p14="http://schemas.microsoft.com/office/powerpoint/2010/main" val="6873899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7"/>
          <p:cNvSpPr>
            <a:spLocks noGrp="1" noChangeArrowheads="1"/>
          </p:cNvSpPr>
          <p:nvPr>
            <p:ph type="sldNum" sz="quarter" idx="10"/>
          </p:nvPr>
        </p:nvSpPr>
        <p:spPr>
          <a:ln/>
        </p:spPr>
        <p:txBody>
          <a:bodyPr/>
          <a:lstStyle>
            <a:lvl1pPr>
              <a:defRPr/>
            </a:lvl1pPr>
          </a:lstStyle>
          <a:p>
            <a:pPr>
              <a:defRPr/>
            </a:pPr>
            <a:r>
              <a:rPr lang="en-US"/>
              <a:t>Slide </a:t>
            </a:r>
            <a:fld id="{331A94AF-924F-4D75-B900-4A92B4115213}" type="slidenum">
              <a:rPr lang="en-US"/>
              <a:pPr>
                <a:defRPr/>
              </a:pPr>
              <a:t>‹#›</a:t>
            </a:fld>
            <a:endParaRPr lang="en-US"/>
          </a:p>
        </p:txBody>
      </p:sp>
    </p:spTree>
    <p:extLst>
      <p:ext uri="{BB962C8B-B14F-4D97-AF65-F5344CB8AC3E}">
        <p14:creationId xmlns:p14="http://schemas.microsoft.com/office/powerpoint/2010/main" val="284829002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7"/>
          <p:cNvSpPr>
            <a:spLocks noGrp="1" noChangeArrowheads="1"/>
          </p:cNvSpPr>
          <p:nvPr>
            <p:ph type="sldNum" sz="quarter" idx="10"/>
          </p:nvPr>
        </p:nvSpPr>
        <p:spPr>
          <a:ln/>
        </p:spPr>
        <p:txBody>
          <a:bodyPr/>
          <a:lstStyle>
            <a:lvl1pPr>
              <a:defRPr/>
            </a:lvl1pPr>
          </a:lstStyle>
          <a:p>
            <a:pPr>
              <a:defRPr/>
            </a:pPr>
            <a:r>
              <a:rPr lang="en-US"/>
              <a:t>Slide </a:t>
            </a:r>
            <a:fld id="{B8DD687D-4DFF-4DB7-AA99-C450E782873B}" type="slidenum">
              <a:rPr lang="en-US"/>
              <a:pPr>
                <a:defRPr/>
              </a:pPr>
              <a:t>‹#›</a:t>
            </a:fld>
            <a:endParaRPr lang="en-US"/>
          </a:p>
        </p:txBody>
      </p:sp>
    </p:spTree>
    <p:extLst>
      <p:ext uri="{BB962C8B-B14F-4D97-AF65-F5344CB8AC3E}">
        <p14:creationId xmlns:p14="http://schemas.microsoft.com/office/powerpoint/2010/main" val="395335092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7"/>
          <p:cNvSpPr>
            <a:spLocks noGrp="1" noChangeArrowheads="1"/>
          </p:cNvSpPr>
          <p:nvPr>
            <p:ph type="sldNum" sz="quarter" idx="10"/>
          </p:nvPr>
        </p:nvSpPr>
        <p:spPr>
          <a:ln/>
        </p:spPr>
        <p:txBody>
          <a:bodyPr/>
          <a:lstStyle>
            <a:lvl1pPr>
              <a:defRPr/>
            </a:lvl1pPr>
          </a:lstStyle>
          <a:p>
            <a:pPr>
              <a:defRPr/>
            </a:pPr>
            <a:r>
              <a:rPr lang="en-US"/>
              <a:t>Slide </a:t>
            </a:r>
            <a:fld id="{75823F21-F2A8-42F8-8772-F4FB2A0267CE}" type="slidenum">
              <a:rPr lang="en-US"/>
              <a:pPr>
                <a:defRPr/>
              </a:pPr>
              <a:t>‹#›</a:t>
            </a:fld>
            <a:endParaRPr lang="en-US"/>
          </a:p>
        </p:txBody>
      </p:sp>
    </p:spTree>
    <p:extLst>
      <p:ext uri="{BB962C8B-B14F-4D97-AF65-F5344CB8AC3E}">
        <p14:creationId xmlns:p14="http://schemas.microsoft.com/office/powerpoint/2010/main" val="32970903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7"/>
          <p:cNvSpPr>
            <a:spLocks noGrp="1" noChangeArrowheads="1"/>
          </p:cNvSpPr>
          <p:nvPr>
            <p:ph type="sldNum" sz="quarter" idx="10"/>
          </p:nvPr>
        </p:nvSpPr>
        <p:spPr>
          <a:ln/>
        </p:spPr>
        <p:txBody>
          <a:bodyPr/>
          <a:lstStyle>
            <a:lvl1pPr>
              <a:defRPr/>
            </a:lvl1pPr>
          </a:lstStyle>
          <a:p>
            <a:pPr>
              <a:defRPr/>
            </a:pPr>
            <a:r>
              <a:rPr lang="en-US"/>
              <a:t>Slide </a:t>
            </a:r>
            <a:fld id="{42E6FB86-D7C2-4F3B-9D7D-3D498BD8E02A}" type="slidenum">
              <a:rPr lang="en-US"/>
              <a:pPr>
                <a:defRPr/>
              </a:pPr>
              <a:t>‹#›</a:t>
            </a:fld>
            <a:endParaRPr lang="en-US"/>
          </a:p>
        </p:txBody>
      </p:sp>
    </p:spTree>
    <p:extLst>
      <p:ext uri="{BB962C8B-B14F-4D97-AF65-F5344CB8AC3E}">
        <p14:creationId xmlns:p14="http://schemas.microsoft.com/office/powerpoint/2010/main" val="21217426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1"/>
                </a:solidFill>
              </a:defRPr>
            </a:lvl1pPr>
          </a:lstStyle>
          <a:p>
            <a:r>
              <a:rPr lang="en-US" dirty="0"/>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Slide Number Placeholder 5"/>
          <p:cNvSpPr>
            <a:spLocks noGrp="1"/>
          </p:cNvSpPr>
          <p:nvPr userDrawn="1">
            <p:ph type="sldNum" sz="quarter" idx="10"/>
          </p:nvPr>
        </p:nvSpPr>
        <p:spPr/>
        <p:txBody>
          <a:bodyPr/>
          <a:lstStyle>
            <a:lvl1pPr>
              <a:defRPr/>
            </a:lvl1pPr>
          </a:lstStyle>
          <a:p>
            <a:pPr>
              <a:defRPr/>
            </a:pPr>
            <a:r>
              <a:rPr lang="en-US"/>
              <a:t>Slide </a:t>
            </a:r>
            <a:fld id="{A6CFD3A5-D2F6-4CF3-A2F1-22D550C6E651}" type="slidenum">
              <a:rPr lang="en-US"/>
              <a:pPr>
                <a:defRPr/>
              </a:pPr>
              <a:t>‹#›</a:t>
            </a:fld>
            <a:endParaRPr lang="en-US"/>
          </a:p>
        </p:txBody>
      </p:sp>
    </p:spTree>
    <p:extLst>
      <p:ext uri="{BB962C8B-B14F-4D97-AF65-F5344CB8AC3E}">
        <p14:creationId xmlns:p14="http://schemas.microsoft.com/office/powerpoint/2010/main" val="1562997968"/>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7"/>
          <p:cNvSpPr>
            <a:spLocks noGrp="1" noChangeArrowheads="1"/>
          </p:cNvSpPr>
          <p:nvPr>
            <p:ph type="sldNum" sz="quarter" idx="10"/>
          </p:nvPr>
        </p:nvSpPr>
        <p:spPr>
          <a:ln/>
        </p:spPr>
        <p:txBody>
          <a:bodyPr/>
          <a:lstStyle>
            <a:lvl1pPr>
              <a:defRPr/>
            </a:lvl1pPr>
          </a:lstStyle>
          <a:p>
            <a:pPr>
              <a:defRPr/>
            </a:pPr>
            <a:r>
              <a:rPr lang="en-US"/>
              <a:t>Slide </a:t>
            </a:r>
            <a:fld id="{D3EB74B0-37E5-4228-9D4E-DB4B458356E2}" type="slidenum">
              <a:rPr lang="en-US"/>
              <a:pPr>
                <a:defRPr/>
              </a:pPr>
              <a:t>‹#›</a:t>
            </a:fld>
            <a:endParaRPr lang="en-US"/>
          </a:p>
        </p:txBody>
      </p:sp>
    </p:spTree>
    <p:extLst>
      <p:ext uri="{BB962C8B-B14F-4D97-AF65-F5344CB8AC3E}">
        <p14:creationId xmlns:p14="http://schemas.microsoft.com/office/powerpoint/2010/main" val="334697981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7"/>
          <p:cNvSpPr>
            <a:spLocks noGrp="1" noChangeArrowheads="1"/>
          </p:cNvSpPr>
          <p:nvPr>
            <p:ph type="sldNum" sz="quarter" idx="10"/>
          </p:nvPr>
        </p:nvSpPr>
        <p:spPr>
          <a:ln/>
        </p:spPr>
        <p:txBody>
          <a:bodyPr/>
          <a:lstStyle>
            <a:lvl1pPr>
              <a:defRPr/>
            </a:lvl1pPr>
          </a:lstStyle>
          <a:p>
            <a:pPr>
              <a:defRPr/>
            </a:pPr>
            <a:r>
              <a:rPr lang="en-US"/>
              <a:t>Slide </a:t>
            </a:r>
            <a:fld id="{882A33D4-92C8-4B80-815A-978629F77339}" type="slidenum">
              <a:rPr lang="en-US"/>
              <a:pPr>
                <a:defRPr/>
              </a:pPr>
              <a:t>‹#›</a:t>
            </a:fld>
            <a:endParaRPr lang="en-US"/>
          </a:p>
        </p:txBody>
      </p:sp>
    </p:spTree>
    <p:extLst>
      <p:ext uri="{BB962C8B-B14F-4D97-AF65-F5344CB8AC3E}">
        <p14:creationId xmlns:p14="http://schemas.microsoft.com/office/powerpoint/2010/main" val="61957867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7"/>
          <p:cNvSpPr>
            <a:spLocks noGrp="1" noChangeArrowheads="1"/>
          </p:cNvSpPr>
          <p:nvPr>
            <p:ph type="sldNum" sz="quarter" idx="10"/>
          </p:nvPr>
        </p:nvSpPr>
        <p:spPr>
          <a:ln/>
        </p:spPr>
        <p:txBody>
          <a:bodyPr/>
          <a:lstStyle>
            <a:lvl1pPr>
              <a:defRPr/>
            </a:lvl1pPr>
          </a:lstStyle>
          <a:p>
            <a:pPr>
              <a:defRPr/>
            </a:pPr>
            <a:r>
              <a:rPr lang="en-US"/>
              <a:t>Slide </a:t>
            </a:r>
            <a:fld id="{5B4D4F03-942C-48BE-9E4D-CCB4232C2E43}" type="slidenum">
              <a:rPr lang="en-US"/>
              <a:pPr>
                <a:defRPr/>
              </a:pPr>
              <a:t>‹#›</a:t>
            </a:fld>
            <a:endParaRPr lang="en-US"/>
          </a:p>
        </p:txBody>
      </p:sp>
    </p:spTree>
    <p:extLst>
      <p:ext uri="{BB962C8B-B14F-4D97-AF65-F5344CB8AC3E}">
        <p14:creationId xmlns:p14="http://schemas.microsoft.com/office/powerpoint/2010/main" val="400771228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2" name="Group 9"/>
          <p:cNvGrpSpPr>
            <a:grpSpLocks/>
          </p:cNvGrpSpPr>
          <p:nvPr userDrawn="1"/>
        </p:nvGrpSpPr>
        <p:grpSpPr bwMode="auto">
          <a:xfrm>
            <a:off x="0" y="3314700"/>
            <a:ext cx="9144000" cy="3543300"/>
            <a:chOff x="0" y="3314700"/>
            <a:chExt cx="9144000" cy="3543300"/>
          </a:xfrm>
        </p:grpSpPr>
        <p:sp>
          <p:nvSpPr>
            <p:cNvPr id="5" name="Rectangle 4"/>
            <p:cNvSpPr/>
            <p:nvPr userDrawn="1"/>
          </p:nvSpPr>
          <p:spPr bwMode="auto">
            <a:xfrm>
              <a:off x="0" y="5214938"/>
              <a:ext cx="9144000" cy="1643062"/>
            </a:xfrm>
            <a:prstGeom prst="rect">
              <a:avLst/>
            </a:prstGeom>
            <a:solidFill>
              <a:schemeClr val="tx1"/>
            </a:solidFill>
            <a:ln w="9525" cap="flat" cmpd="sng" algn="ctr">
              <a:noFill/>
              <a:prstDash val="solid"/>
              <a:round/>
              <a:headEnd type="none" w="med" len="med"/>
              <a:tailEnd type="none" w="med" len="med"/>
            </a:ln>
            <a:effectLst/>
          </p:spPr>
          <p:txBody>
            <a:bodyPr/>
            <a:lstStyle/>
            <a:p>
              <a:pPr eaLnBrk="0" hangingPunct="0">
                <a:lnSpc>
                  <a:spcPct val="90000"/>
                </a:lnSpc>
                <a:defRPr/>
              </a:pPr>
              <a:endParaRPr lang="en-US" sz="1400">
                <a:solidFill>
                  <a:prstClr val="black"/>
                </a:solidFill>
              </a:endParaRPr>
            </a:p>
          </p:txBody>
        </p:sp>
        <p:sp>
          <p:nvSpPr>
            <p:cNvPr id="6" name="Rectangle 5"/>
            <p:cNvSpPr/>
            <p:nvPr userDrawn="1"/>
          </p:nvSpPr>
          <p:spPr bwMode="auto">
            <a:xfrm>
              <a:off x="5572125" y="4071938"/>
              <a:ext cx="3571875" cy="1428750"/>
            </a:xfrm>
            <a:prstGeom prst="rect">
              <a:avLst/>
            </a:prstGeom>
            <a:solidFill>
              <a:schemeClr val="tx1"/>
            </a:solidFill>
            <a:ln w="9525" cap="flat" cmpd="sng" algn="ctr">
              <a:noFill/>
              <a:prstDash val="solid"/>
              <a:round/>
              <a:headEnd type="none" w="med" len="med"/>
              <a:tailEnd type="none" w="med" len="med"/>
            </a:ln>
            <a:effectLst/>
          </p:spPr>
          <p:txBody>
            <a:bodyPr/>
            <a:lstStyle/>
            <a:p>
              <a:pPr eaLnBrk="0" hangingPunct="0">
                <a:lnSpc>
                  <a:spcPct val="90000"/>
                </a:lnSpc>
                <a:defRPr/>
              </a:pPr>
              <a:endParaRPr lang="en-US" sz="1400">
                <a:solidFill>
                  <a:prstClr val="black"/>
                </a:solidFill>
              </a:endParaRPr>
            </a:p>
          </p:txBody>
        </p:sp>
        <p:sp>
          <p:nvSpPr>
            <p:cNvPr id="7" name="Rectangle 6"/>
            <p:cNvSpPr/>
            <p:nvPr userDrawn="1"/>
          </p:nvSpPr>
          <p:spPr bwMode="auto">
            <a:xfrm>
              <a:off x="7786688" y="3314700"/>
              <a:ext cx="1357312" cy="900113"/>
            </a:xfrm>
            <a:prstGeom prst="rect">
              <a:avLst/>
            </a:prstGeom>
            <a:solidFill>
              <a:schemeClr val="tx1"/>
            </a:solidFill>
            <a:ln w="9525" cap="flat" cmpd="sng" algn="ctr">
              <a:noFill/>
              <a:prstDash val="solid"/>
              <a:round/>
              <a:headEnd type="none" w="med" len="med"/>
              <a:tailEnd type="none" w="med" len="med"/>
            </a:ln>
            <a:effectLst/>
          </p:spPr>
          <p:txBody>
            <a:bodyPr/>
            <a:lstStyle/>
            <a:p>
              <a:pPr eaLnBrk="0" hangingPunct="0">
                <a:lnSpc>
                  <a:spcPct val="90000"/>
                </a:lnSpc>
                <a:defRPr/>
              </a:pPr>
              <a:endParaRPr lang="en-US" sz="1400">
                <a:solidFill>
                  <a:prstClr val="black"/>
                </a:solidFill>
              </a:endParaRPr>
            </a:p>
          </p:txBody>
        </p:sp>
      </p:grpSp>
      <p:pic>
        <p:nvPicPr>
          <p:cNvPr id="8" name="Picture 13" descr="Title graphic"/>
          <p:cNvPicPr>
            <a:picLocks noChangeAspect="1" noChangeArrowheads="1"/>
          </p:cNvPicPr>
          <p:nvPr/>
        </p:nvPicPr>
        <p:blipFill>
          <a:blip r:embed="rId2"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0" y="3141663"/>
            <a:ext cx="9144000" cy="2190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Text Box 11"/>
          <p:cNvSpPr txBox="1">
            <a:spLocks noChangeArrowheads="1"/>
          </p:cNvSpPr>
          <p:nvPr/>
        </p:nvSpPr>
        <p:spPr bwMode="auto">
          <a:xfrm>
            <a:off x="431800" y="6053138"/>
            <a:ext cx="8426450" cy="233362"/>
          </a:xfrm>
          <a:prstGeom prst="rect">
            <a:avLst/>
          </a:prstGeom>
          <a:noFill/>
          <a:ln w="9525">
            <a:noFill/>
            <a:miter lim="800000"/>
            <a:headEnd/>
            <a:tailEnd/>
          </a:ln>
          <a:effectLst/>
        </p:spPr>
        <p:txBody>
          <a:bodyPr lIns="0" tIns="0" rIns="0" bIns="0">
            <a:spAutoFit/>
          </a:bodyPr>
          <a:lstStyle/>
          <a:p>
            <a:pPr eaLnBrk="0" hangingPunct="0">
              <a:lnSpc>
                <a:spcPct val="95000"/>
              </a:lnSpc>
              <a:defRPr/>
            </a:pPr>
            <a:r>
              <a:rPr lang="en-US" sz="800" dirty="0">
                <a:solidFill>
                  <a:prstClr val="black">
                    <a:lumMod val="75000"/>
                    <a:lumOff val="25000"/>
                  </a:prstClr>
                </a:solidFill>
              </a:rPr>
              <a:t>© 2011 Invensys. All Rights Reserved. The names, logos, and taglines identifying the products and services of Invensys are proprietary marks of Invensys or its subsidiaries. All third party trademarks and service marks are the proprietary marks of their respective owners.</a:t>
            </a:r>
          </a:p>
        </p:txBody>
      </p:sp>
      <p:pic>
        <p:nvPicPr>
          <p:cNvPr id="10" name="Picture 13" descr="X:\2001 library\Invensys Logos\2009 Brand\PPT\iom_logo.png"/>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5991225" y="4586288"/>
            <a:ext cx="2867025" cy="6365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 name="Picture 12" descr="X:\2001 library\Invensys Logos\2009 Brand\PPT\iom-brand-logos.png"/>
          <p:cNvPicPr>
            <a:picLocks noChangeAspect="1" noChangeArrowheads="1"/>
          </p:cNvPicPr>
          <p:nvPr userDrawn="1"/>
        </p:nvPicPr>
        <p:blipFill>
          <a:blip r:embed="rId4" cstate="print">
            <a:extLst>
              <a:ext uri="{28A0092B-C50C-407E-A947-70E740481C1C}">
                <a14:useLocalDpi xmlns:a14="http://schemas.microsoft.com/office/drawing/2010/main" val="0"/>
              </a:ext>
            </a:extLst>
          </a:blip>
          <a:srcRect/>
          <a:stretch>
            <a:fillRect/>
          </a:stretch>
        </p:blipFill>
        <p:spPr bwMode="auto">
          <a:xfrm>
            <a:off x="273050" y="5572125"/>
            <a:ext cx="8585200" cy="142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171" name="Rectangle 3"/>
          <p:cNvSpPr>
            <a:spLocks noGrp="1" noChangeArrowheads="1"/>
          </p:cNvSpPr>
          <p:nvPr>
            <p:ph type="ctrTitle"/>
          </p:nvPr>
        </p:nvSpPr>
        <p:spPr>
          <a:xfrm>
            <a:off x="431800" y="412750"/>
            <a:ext cx="7772400" cy="1470025"/>
          </a:xfrm>
        </p:spPr>
        <p:txBody>
          <a:bodyPr/>
          <a:lstStyle>
            <a:lvl1pPr>
              <a:defRPr>
                <a:solidFill>
                  <a:schemeClr val="tx1"/>
                </a:solidFill>
              </a:defRPr>
            </a:lvl1pPr>
          </a:lstStyle>
          <a:p>
            <a:r>
              <a:rPr lang="en-US"/>
              <a:t>Click to edit Master title style</a:t>
            </a:r>
            <a:endParaRPr lang="en-US" dirty="0"/>
          </a:p>
        </p:txBody>
      </p:sp>
      <p:sp>
        <p:nvSpPr>
          <p:cNvPr id="7172" name="Rectangle 4"/>
          <p:cNvSpPr>
            <a:spLocks noGrp="1" noChangeArrowheads="1"/>
          </p:cNvSpPr>
          <p:nvPr>
            <p:ph type="subTitle" idx="1"/>
          </p:nvPr>
        </p:nvSpPr>
        <p:spPr>
          <a:xfrm>
            <a:off x="441325" y="2519363"/>
            <a:ext cx="4791075" cy="2293937"/>
          </a:xfrm>
        </p:spPr>
        <p:txBody>
          <a:bodyPr rIns="0"/>
          <a:lstStyle>
            <a:lvl1pPr>
              <a:lnSpc>
                <a:spcPts val="2500"/>
              </a:lnSpc>
              <a:spcBef>
                <a:spcPct val="30000"/>
              </a:spcBef>
              <a:defRPr sz="2200">
                <a:solidFill>
                  <a:schemeClr val="tx1"/>
                </a:solidFill>
              </a:defRPr>
            </a:lvl1pPr>
          </a:lstStyle>
          <a:p>
            <a:r>
              <a:rPr lang="en-US"/>
              <a:t>Click to edit Master subtitle style</a:t>
            </a:r>
            <a:endParaRPr lang="en-US" dirty="0"/>
          </a:p>
        </p:txBody>
      </p:sp>
      <p:sp>
        <p:nvSpPr>
          <p:cNvPr id="12" name="Rectangle 5"/>
          <p:cNvSpPr>
            <a:spLocks noGrp="1" noChangeArrowheads="1"/>
          </p:cNvSpPr>
          <p:nvPr>
            <p:ph type="dt" sz="half" idx="10"/>
          </p:nvPr>
        </p:nvSpPr>
        <p:spPr>
          <a:xfrm>
            <a:off x="857250" y="6451600"/>
            <a:ext cx="857250" cy="192088"/>
          </a:xfrm>
          <a:prstGeom prst="rect">
            <a:avLst/>
          </a:prstGeom>
        </p:spPr>
        <p:txBody>
          <a:bodyPr/>
          <a:lstStyle>
            <a:lvl1pPr>
              <a:defRPr sz="500">
                <a:solidFill>
                  <a:schemeClr val="bg1">
                    <a:lumMod val="65000"/>
                  </a:schemeClr>
                </a:solidFill>
              </a:defRPr>
            </a:lvl1pPr>
          </a:lstStyle>
          <a:p>
            <a:pPr eaLnBrk="0" hangingPunct="0">
              <a:lnSpc>
                <a:spcPct val="90000"/>
              </a:lnSpc>
              <a:defRPr/>
            </a:pPr>
            <a:r>
              <a:rPr lang="en-US">
                <a:solidFill>
                  <a:prstClr val="white">
                    <a:lumMod val="65000"/>
                  </a:prstClr>
                </a:solidFill>
              </a:rPr>
              <a:t>© Invensys 00/00/00</a:t>
            </a:r>
          </a:p>
        </p:txBody>
      </p:sp>
      <p:sp>
        <p:nvSpPr>
          <p:cNvPr id="13" name="Rectangle 6"/>
          <p:cNvSpPr>
            <a:spLocks noGrp="1" noChangeArrowheads="1"/>
          </p:cNvSpPr>
          <p:nvPr>
            <p:ph type="ftr" sz="quarter" idx="11"/>
          </p:nvPr>
        </p:nvSpPr>
        <p:spPr>
          <a:xfrm>
            <a:off x="1747838" y="6451600"/>
            <a:ext cx="2895600" cy="179388"/>
          </a:xfrm>
          <a:prstGeom prst="rect">
            <a:avLst/>
          </a:prstGeom>
        </p:spPr>
        <p:txBody>
          <a:bodyPr/>
          <a:lstStyle>
            <a:lvl1pPr>
              <a:defRPr sz="500">
                <a:solidFill>
                  <a:schemeClr val="bg1">
                    <a:lumMod val="65000"/>
                  </a:schemeClr>
                </a:solidFill>
              </a:defRPr>
            </a:lvl1pPr>
          </a:lstStyle>
          <a:p>
            <a:pPr eaLnBrk="0" hangingPunct="0">
              <a:lnSpc>
                <a:spcPct val="90000"/>
              </a:lnSpc>
              <a:defRPr/>
            </a:pPr>
            <a:r>
              <a:rPr lang="en-US">
                <a:solidFill>
                  <a:prstClr val="white">
                    <a:lumMod val="65000"/>
                  </a:prstClr>
                </a:solidFill>
              </a:rPr>
              <a:t>Invensys proprietary &amp; confidential</a:t>
            </a:r>
            <a:endParaRPr lang="en-US" dirty="0">
              <a:solidFill>
                <a:prstClr val="white">
                  <a:lumMod val="65000"/>
                </a:prstClr>
              </a:solidFill>
            </a:endParaRPr>
          </a:p>
        </p:txBody>
      </p:sp>
      <p:sp>
        <p:nvSpPr>
          <p:cNvPr id="14" name="Rectangle 7"/>
          <p:cNvSpPr>
            <a:spLocks noGrp="1" noChangeArrowheads="1"/>
          </p:cNvSpPr>
          <p:nvPr>
            <p:ph type="sldNum" sz="quarter" idx="12"/>
          </p:nvPr>
        </p:nvSpPr>
        <p:spPr>
          <a:xfrm>
            <a:off x="431800" y="6451600"/>
            <a:ext cx="425450" cy="192088"/>
          </a:xfrm>
        </p:spPr>
        <p:txBody>
          <a:bodyPr/>
          <a:lstStyle>
            <a:lvl1pPr>
              <a:defRPr sz="500">
                <a:solidFill>
                  <a:schemeClr val="bg1">
                    <a:lumMod val="65000"/>
                  </a:schemeClr>
                </a:solidFill>
              </a:defRPr>
            </a:lvl1pPr>
          </a:lstStyle>
          <a:p>
            <a:pPr>
              <a:defRPr/>
            </a:pPr>
            <a:r>
              <a:rPr lang="en-US">
                <a:solidFill>
                  <a:prstClr val="white">
                    <a:lumMod val="65000"/>
                  </a:prstClr>
                </a:solidFill>
              </a:rPr>
              <a:t>Slide </a:t>
            </a:r>
            <a:fld id="{941C1859-D72E-42E2-85FB-0C593DA305F2}" type="slidenum">
              <a:rPr lang="en-US">
                <a:solidFill>
                  <a:prstClr val="white">
                    <a:lumMod val="65000"/>
                  </a:prstClr>
                </a:solidFill>
              </a:rPr>
              <a:pPr>
                <a:defRPr/>
              </a:pPr>
              <a:t>‹#›</a:t>
            </a:fld>
            <a:endParaRPr lang="en-US">
              <a:solidFill>
                <a:prstClr val="white">
                  <a:lumMod val="65000"/>
                </a:prstClr>
              </a:solidFill>
            </a:endParaRPr>
          </a:p>
        </p:txBody>
      </p:sp>
    </p:spTree>
    <p:extLst>
      <p:ext uri="{BB962C8B-B14F-4D97-AF65-F5344CB8AC3E}">
        <p14:creationId xmlns:p14="http://schemas.microsoft.com/office/powerpoint/2010/main" val="955787189"/>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1"/>
                </a:solidFill>
              </a:defRPr>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Slide Number Placeholder 5"/>
          <p:cNvSpPr>
            <a:spLocks noGrp="1"/>
          </p:cNvSpPr>
          <p:nvPr userDrawn="1">
            <p:ph type="sldNum" sz="quarter" idx="10"/>
          </p:nvPr>
        </p:nvSpPr>
        <p:spPr/>
        <p:txBody>
          <a:bodyPr/>
          <a:lstStyle>
            <a:lvl1pPr>
              <a:defRPr/>
            </a:lvl1pPr>
          </a:lstStyle>
          <a:p>
            <a:pPr>
              <a:defRPr/>
            </a:pPr>
            <a:r>
              <a:rPr lang="en-US">
                <a:solidFill>
                  <a:prstClr val="black"/>
                </a:solidFill>
              </a:rPr>
              <a:t>Slide </a:t>
            </a:r>
            <a:fld id="{A6CFD3A5-D2F6-4CF3-A2F1-22D550C6E651}" type="slidenum">
              <a:rPr lang="en-US">
                <a:solidFill>
                  <a:prstClr val="black"/>
                </a:solidFill>
              </a:rPr>
              <a:pPr>
                <a:defRPr/>
              </a:pPr>
              <a:t>‹#›</a:t>
            </a:fld>
            <a:endParaRPr lang="en-US">
              <a:solidFill>
                <a:prstClr val="black"/>
              </a:solidFill>
            </a:endParaRPr>
          </a:p>
        </p:txBody>
      </p:sp>
    </p:spTree>
    <p:extLst>
      <p:ext uri="{BB962C8B-B14F-4D97-AF65-F5344CB8AC3E}">
        <p14:creationId xmlns:p14="http://schemas.microsoft.com/office/powerpoint/2010/main" val="1454529339"/>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1"/>
                </a:solidFill>
              </a:defRPr>
            </a:lvl1pPr>
          </a:lstStyle>
          <a:p>
            <a:r>
              <a:rPr lang="en-US"/>
              <a:t>Click to edit Master title style</a:t>
            </a:r>
            <a:endParaRPr lang="en-US" dirty="0"/>
          </a:p>
        </p:txBody>
      </p:sp>
      <p:sp>
        <p:nvSpPr>
          <p:cNvPr id="3" name="Content Placeholder 2"/>
          <p:cNvSpPr>
            <a:spLocks noGrp="1"/>
          </p:cNvSpPr>
          <p:nvPr>
            <p:ph sz="half" idx="1"/>
          </p:nvPr>
        </p:nvSpPr>
        <p:spPr>
          <a:xfrm>
            <a:off x="431800" y="1600200"/>
            <a:ext cx="4135438" cy="41338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719638" y="1600200"/>
            <a:ext cx="4137025" cy="41338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Slide Number Placeholder 5"/>
          <p:cNvSpPr>
            <a:spLocks noGrp="1"/>
          </p:cNvSpPr>
          <p:nvPr userDrawn="1">
            <p:ph type="sldNum" sz="quarter" idx="10"/>
          </p:nvPr>
        </p:nvSpPr>
        <p:spPr/>
        <p:txBody>
          <a:bodyPr/>
          <a:lstStyle>
            <a:lvl1pPr>
              <a:defRPr/>
            </a:lvl1pPr>
          </a:lstStyle>
          <a:p>
            <a:pPr>
              <a:defRPr/>
            </a:pPr>
            <a:r>
              <a:rPr lang="en-US">
                <a:solidFill>
                  <a:prstClr val="black"/>
                </a:solidFill>
              </a:rPr>
              <a:t>Slide </a:t>
            </a:r>
            <a:fld id="{3B613524-CCDB-440B-95AC-8390DF04F998}" type="slidenum">
              <a:rPr lang="en-US">
                <a:solidFill>
                  <a:prstClr val="black"/>
                </a:solidFill>
              </a:rPr>
              <a:pPr>
                <a:defRPr/>
              </a:pPr>
              <a:t>‹#›</a:t>
            </a:fld>
            <a:endParaRPr lang="en-US">
              <a:solidFill>
                <a:prstClr val="black"/>
              </a:solidFill>
            </a:endParaRPr>
          </a:p>
        </p:txBody>
      </p:sp>
    </p:spTree>
    <p:extLst>
      <p:ext uri="{BB962C8B-B14F-4D97-AF65-F5344CB8AC3E}">
        <p14:creationId xmlns:p14="http://schemas.microsoft.com/office/powerpoint/2010/main" val="162102305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1"/>
                </a:solidFill>
              </a:defRPr>
            </a:lvl1pPr>
          </a:lstStyle>
          <a:p>
            <a:r>
              <a:rPr lang="en-US"/>
              <a:t>Click to edit Master title style</a:t>
            </a:r>
            <a:endParaRPr lang="en-US" dirty="0"/>
          </a:p>
        </p:txBody>
      </p:sp>
      <p:sp>
        <p:nvSpPr>
          <p:cNvPr id="3" name="Slide Number Placeholder 5"/>
          <p:cNvSpPr>
            <a:spLocks noGrp="1"/>
          </p:cNvSpPr>
          <p:nvPr userDrawn="1">
            <p:ph type="sldNum" sz="quarter" idx="10"/>
          </p:nvPr>
        </p:nvSpPr>
        <p:spPr/>
        <p:txBody>
          <a:bodyPr/>
          <a:lstStyle>
            <a:lvl1pPr>
              <a:defRPr/>
            </a:lvl1pPr>
          </a:lstStyle>
          <a:p>
            <a:pPr>
              <a:defRPr/>
            </a:pPr>
            <a:r>
              <a:rPr lang="en-US">
                <a:solidFill>
                  <a:prstClr val="black"/>
                </a:solidFill>
              </a:rPr>
              <a:t>Slide </a:t>
            </a:r>
            <a:fld id="{62A5C608-47ED-4AA3-BABC-1C0D4F14AEAB}" type="slidenum">
              <a:rPr lang="en-US">
                <a:solidFill>
                  <a:prstClr val="black"/>
                </a:solidFill>
              </a:rPr>
              <a:pPr>
                <a:defRPr/>
              </a:pPr>
              <a:t>‹#›</a:t>
            </a:fld>
            <a:endParaRPr lang="en-US">
              <a:solidFill>
                <a:prstClr val="black"/>
              </a:solidFill>
            </a:endParaRPr>
          </a:p>
        </p:txBody>
      </p:sp>
    </p:spTree>
    <p:extLst>
      <p:ext uri="{BB962C8B-B14F-4D97-AF65-F5344CB8AC3E}">
        <p14:creationId xmlns:p14="http://schemas.microsoft.com/office/powerpoint/2010/main" val="3972092570"/>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Slide Number Placeholder 5"/>
          <p:cNvSpPr>
            <a:spLocks noGrp="1"/>
          </p:cNvSpPr>
          <p:nvPr userDrawn="1">
            <p:ph type="sldNum" sz="quarter" idx="10"/>
          </p:nvPr>
        </p:nvSpPr>
        <p:spPr/>
        <p:txBody>
          <a:bodyPr/>
          <a:lstStyle>
            <a:lvl1pPr>
              <a:defRPr/>
            </a:lvl1pPr>
          </a:lstStyle>
          <a:p>
            <a:pPr>
              <a:defRPr/>
            </a:pPr>
            <a:r>
              <a:rPr lang="en-US">
                <a:solidFill>
                  <a:prstClr val="black"/>
                </a:solidFill>
              </a:rPr>
              <a:t>Slide </a:t>
            </a:r>
            <a:fld id="{A511D963-72B9-46AC-BEC7-59C98D8E3E08}" type="slidenum">
              <a:rPr lang="en-US">
                <a:solidFill>
                  <a:prstClr val="black"/>
                </a:solidFill>
              </a:rPr>
              <a:pPr>
                <a:defRPr/>
              </a:pPr>
              <a:t>‹#›</a:t>
            </a:fld>
            <a:endParaRPr lang="en-US">
              <a:solidFill>
                <a:prstClr val="black"/>
              </a:solidFill>
            </a:endParaRPr>
          </a:p>
        </p:txBody>
      </p:sp>
    </p:spTree>
    <p:extLst>
      <p:ext uri="{BB962C8B-B14F-4D97-AF65-F5344CB8AC3E}">
        <p14:creationId xmlns:p14="http://schemas.microsoft.com/office/powerpoint/2010/main" val="2631106646"/>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clipArtAndTx" preserve="1">
  <p:cSld name="Title, Clip Art and Text">
    <p:spTree>
      <p:nvGrpSpPr>
        <p:cNvPr id="1" name=""/>
        <p:cNvGrpSpPr/>
        <p:nvPr/>
      </p:nvGrpSpPr>
      <p:grpSpPr>
        <a:xfrm>
          <a:off x="0" y="0"/>
          <a:ext cx="0" cy="0"/>
          <a:chOff x="0" y="0"/>
          <a:chExt cx="0" cy="0"/>
        </a:xfrm>
      </p:grpSpPr>
      <p:sp>
        <p:nvSpPr>
          <p:cNvPr id="2" name="Title 1"/>
          <p:cNvSpPr>
            <a:spLocks noGrp="1"/>
          </p:cNvSpPr>
          <p:nvPr>
            <p:ph type="title"/>
          </p:nvPr>
        </p:nvSpPr>
        <p:spPr>
          <a:xfrm>
            <a:off x="431800" y="422275"/>
            <a:ext cx="8281988" cy="904875"/>
          </a:xfrm>
        </p:spPr>
        <p:txBody>
          <a:bodyPr/>
          <a:lstStyle>
            <a:lvl1pPr>
              <a:defRPr>
                <a:solidFill>
                  <a:schemeClr val="tx1"/>
                </a:solidFill>
              </a:defRPr>
            </a:lvl1pPr>
          </a:lstStyle>
          <a:p>
            <a:r>
              <a:rPr lang="en-US"/>
              <a:t>Click to edit Master title style</a:t>
            </a:r>
            <a:endParaRPr lang="en-US" dirty="0"/>
          </a:p>
        </p:txBody>
      </p:sp>
      <p:sp>
        <p:nvSpPr>
          <p:cNvPr id="3" name="ClipArt Placeholder 2"/>
          <p:cNvSpPr>
            <a:spLocks noGrp="1"/>
          </p:cNvSpPr>
          <p:nvPr>
            <p:ph type="clipArt" sz="half" idx="1"/>
          </p:nvPr>
        </p:nvSpPr>
        <p:spPr>
          <a:xfrm>
            <a:off x="431800" y="1600200"/>
            <a:ext cx="4135438" cy="4133850"/>
          </a:xfrm>
        </p:spPr>
        <p:txBody>
          <a:bodyPr/>
          <a:lstStyle/>
          <a:p>
            <a:pPr lvl="0"/>
            <a:r>
              <a:rPr lang="en-US" noProof="0"/>
              <a:t>Click icon to add clip art</a:t>
            </a:r>
          </a:p>
        </p:txBody>
      </p:sp>
      <p:sp>
        <p:nvSpPr>
          <p:cNvPr id="4" name="Text Placeholder 3"/>
          <p:cNvSpPr>
            <a:spLocks noGrp="1"/>
          </p:cNvSpPr>
          <p:nvPr>
            <p:ph type="body" sz="half" idx="2"/>
          </p:nvPr>
        </p:nvSpPr>
        <p:spPr>
          <a:xfrm>
            <a:off x="4719638" y="1600200"/>
            <a:ext cx="4137025" cy="41338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Slide Number Placeholder 5"/>
          <p:cNvSpPr>
            <a:spLocks noGrp="1"/>
          </p:cNvSpPr>
          <p:nvPr userDrawn="1">
            <p:ph type="sldNum" sz="quarter" idx="10"/>
          </p:nvPr>
        </p:nvSpPr>
        <p:spPr/>
        <p:txBody>
          <a:bodyPr/>
          <a:lstStyle>
            <a:lvl1pPr>
              <a:defRPr/>
            </a:lvl1pPr>
          </a:lstStyle>
          <a:p>
            <a:pPr>
              <a:defRPr/>
            </a:pPr>
            <a:r>
              <a:rPr lang="en-US">
                <a:solidFill>
                  <a:prstClr val="black"/>
                </a:solidFill>
              </a:rPr>
              <a:t>Slide </a:t>
            </a:r>
            <a:fld id="{BE650731-1331-4A24-B8E7-6CF501B6F9E6}" type="slidenum">
              <a:rPr lang="en-US">
                <a:solidFill>
                  <a:prstClr val="black"/>
                </a:solidFill>
              </a:rPr>
              <a:pPr>
                <a:defRPr/>
              </a:pPr>
              <a:t>‹#›</a:t>
            </a:fld>
            <a:endParaRPr lang="en-US">
              <a:solidFill>
                <a:prstClr val="black"/>
              </a:solidFill>
            </a:endParaRPr>
          </a:p>
        </p:txBody>
      </p:sp>
    </p:spTree>
    <p:extLst>
      <p:ext uri="{BB962C8B-B14F-4D97-AF65-F5344CB8AC3E}">
        <p14:creationId xmlns:p14="http://schemas.microsoft.com/office/powerpoint/2010/main" val="1072693944"/>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objAndTx" preserve="1">
  <p:cSld name="Title, Content and Text">
    <p:spTree>
      <p:nvGrpSpPr>
        <p:cNvPr id="1" name=""/>
        <p:cNvGrpSpPr/>
        <p:nvPr/>
      </p:nvGrpSpPr>
      <p:grpSpPr>
        <a:xfrm>
          <a:off x="0" y="0"/>
          <a:ext cx="0" cy="0"/>
          <a:chOff x="0" y="0"/>
          <a:chExt cx="0" cy="0"/>
        </a:xfrm>
      </p:grpSpPr>
      <p:sp>
        <p:nvSpPr>
          <p:cNvPr id="2" name="Title 1"/>
          <p:cNvSpPr>
            <a:spLocks noGrp="1"/>
          </p:cNvSpPr>
          <p:nvPr>
            <p:ph type="title"/>
          </p:nvPr>
        </p:nvSpPr>
        <p:spPr>
          <a:xfrm>
            <a:off x="431800" y="422275"/>
            <a:ext cx="8281988" cy="904875"/>
          </a:xfrm>
        </p:spPr>
        <p:txBody>
          <a:bodyPr/>
          <a:lstStyle>
            <a:lvl1pPr>
              <a:defRPr>
                <a:solidFill>
                  <a:schemeClr val="tx1"/>
                </a:solidFill>
              </a:defRPr>
            </a:lvl1pPr>
          </a:lstStyle>
          <a:p>
            <a:r>
              <a:rPr lang="en-US"/>
              <a:t>Click to edit Master title style</a:t>
            </a:r>
            <a:endParaRPr lang="en-US" dirty="0"/>
          </a:p>
        </p:txBody>
      </p:sp>
      <p:sp>
        <p:nvSpPr>
          <p:cNvPr id="3" name="Content Placeholder 2"/>
          <p:cNvSpPr>
            <a:spLocks noGrp="1"/>
          </p:cNvSpPr>
          <p:nvPr>
            <p:ph sz="half" idx="1"/>
          </p:nvPr>
        </p:nvSpPr>
        <p:spPr>
          <a:xfrm>
            <a:off x="431800" y="1600200"/>
            <a:ext cx="4135438" cy="41338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719638" y="1600200"/>
            <a:ext cx="4137025" cy="41338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Slide Number Placeholder 5"/>
          <p:cNvSpPr>
            <a:spLocks noGrp="1"/>
          </p:cNvSpPr>
          <p:nvPr userDrawn="1">
            <p:ph type="sldNum" sz="quarter" idx="10"/>
          </p:nvPr>
        </p:nvSpPr>
        <p:spPr/>
        <p:txBody>
          <a:bodyPr/>
          <a:lstStyle>
            <a:lvl1pPr>
              <a:defRPr/>
            </a:lvl1pPr>
          </a:lstStyle>
          <a:p>
            <a:pPr>
              <a:defRPr/>
            </a:pPr>
            <a:r>
              <a:rPr lang="en-US">
                <a:solidFill>
                  <a:prstClr val="black"/>
                </a:solidFill>
              </a:rPr>
              <a:t>Slide </a:t>
            </a:r>
            <a:fld id="{337293E9-4217-4739-A699-6BD10E075DE6}" type="slidenum">
              <a:rPr lang="en-US">
                <a:solidFill>
                  <a:prstClr val="black"/>
                </a:solidFill>
              </a:rPr>
              <a:pPr>
                <a:defRPr/>
              </a:pPr>
              <a:t>‹#›</a:t>
            </a:fld>
            <a:endParaRPr lang="en-US">
              <a:solidFill>
                <a:prstClr val="black"/>
              </a:solidFill>
            </a:endParaRPr>
          </a:p>
        </p:txBody>
      </p:sp>
    </p:spTree>
    <p:extLst>
      <p:ext uri="{BB962C8B-B14F-4D97-AF65-F5344CB8AC3E}">
        <p14:creationId xmlns:p14="http://schemas.microsoft.com/office/powerpoint/2010/main" val="22431418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1"/>
                </a:solidFill>
              </a:defRPr>
            </a:lvl1pPr>
          </a:lstStyle>
          <a:p>
            <a:r>
              <a:rPr lang="en-US" dirty="0"/>
              <a:t>Click to edit Master title style</a:t>
            </a:r>
          </a:p>
        </p:txBody>
      </p:sp>
      <p:sp>
        <p:nvSpPr>
          <p:cNvPr id="3" name="Content Placeholder 2"/>
          <p:cNvSpPr>
            <a:spLocks noGrp="1"/>
          </p:cNvSpPr>
          <p:nvPr>
            <p:ph sz="half" idx="1"/>
          </p:nvPr>
        </p:nvSpPr>
        <p:spPr>
          <a:xfrm>
            <a:off x="431800" y="1600200"/>
            <a:ext cx="4135438" cy="41338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719638" y="1600200"/>
            <a:ext cx="4137025" cy="41338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Slide Number Placeholder 5"/>
          <p:cNvSpPr>
            <a:spLocks noGrp="1"/>
          </p:cNvSpPr>
          <p:nvPr userDrawn="1">
            <p:ph type="sldNum" sz="quarter" idx="10"/>
          </p:nvPr>
        </p:nvSpPr>
        <p:spPr/>
        <p:txBody>
          <a:bodyPr/>
          <a:lstStyle>
            <a:lvl1pPr>
              <a:defRPr/>
            </a:lvl1pPr>
          </a:lstStyle>
          <a:p>
            <a:pPr>
              <a:defRPr/>
            </a:pPr>
            <a:r>
              <a:rPr lang="en-US"/>
              <a:t>Slide </a:t>
            </a:r>
            <a:fld id="{3B613524-CCDB-440B-95AC-8390DF04F998}" type="slidenum">
              <a:rPr lang="en-US"/>
              <a:pPr>
                <a:defRPr/>
              </a:pPr>
              <a:t>‹#›</a:t>
            </a:fld>
            <a:endParaRPr lang="en-US"/>
          </a:p>
        </p:txBody>
      </p:sp>
    </p:spTree>
    <p:extLst>
      <p:ext uri="{BB962C8B-B14F-4D97-AF65-F5344CB8AC3E}">
        <p14:creationId xmlns:p14="http://schemas.microsoft.com/office/powerpoint/2010/main" val="1201680752"/>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31800" y="422275"/>
            <a:ext cx="8281988" cy="904875"/>
          </a:xfrm>
        </p:spPr>
        <p:txBody>
          <a:bodyPr/>
          <a:lstStyle/>
          <a:p>
            <a:r>
              <a:rPr lang="en-US"/>
              <a:t>Click to edit Master title style</a:t>
            </a:r>
          </a:p>
        </p:txBody>
      </p:sp>
      <p:sp>
        <p:nvSpPr>
          <p:cNvPr id="3" name="Table Placeholder 2"/>
          <p:cNvSpPr>
            <a:spLocks noGrp="1"/>
          </p:cNvSpPr>
          <p:nvPr>
            <p:ph type="tbl" idx="1"/>
          </p:nvPr>
        </p:nvSpPr>
        <p:spPr>
          <a:xfrm>
            <a:off x="431800" y="1600200"/>
            <a:ext cx="8424863" cy="4133850"/>
          </a:xfrm>
        </p:spPr>
        <p:txBody>
          <a:bodyPr/>
          <a:lstStyle/>
          <a:p>
            <a:pPr lvl="0"/>
            <a:r>
              <a:rPr lang="en-US" noProof="0"/>
              <a:t>Click icon to add table</a:t>
            </a:r>
          </a:p>
        </p:txBody>
      </p:sp>
      <p:sp>
        <p:nvSpPr>
          <p:cNvPr id="4" name="Slide Number Placeholder 5"/>
          <p:cNvSpPr>
            <a:spLocks noGrp="1"/>
          </p:cNvSpPr>
          <p:nvPr userDrawn="1">
            <p:ph type="sldNum" sz="quarter" idx="10"/>
          </p:nvPr>
        </p:nvSpPr>
        <p:spPr/>
        <p:txBody>
          <a:bodyPr/>
          <a:lstStyle>
            <a:lvl1pPr>
              <a:defRPr/>
            </a:lvl1pPr>
          </a:lstStyle>
          <a:p>
            <a:pPr>
              <a:defRPr/>
            </a:pPr>
            <a:r>
              <a:rPr lang="en-US">
                <a:solidFill>
                  <a:prstClr val="black"/>
                </a:solidFill>
              </a:rPr>
              <a:t>Slide </a:t>
            </a:r>
            <a:fld id="{C3E8335A-9930-491B-ABFB-6ABA1D893690}" type="slidenum">
              <a:rPr lang="en-US">
                <a:solidFill>
                  <a:prstClr val="black"/>
                </a:solidFill>
              </a:rPr>
              <a:pPr>
                <a:defRPr/>
              </a:pPr>
              <a:t>‹#›</a:t>
            </a:fld>
            <a:endParaRPr lang="en-US">
              <a:solidFill>
                <a:prstClr val="black"/>
              </a:solidFill>
            </a:endParaRPr>
          </a:p>
        </p:txBody>
      </p:sp>
    </p:spTree>
    <p:extLst>
      <p:ext uri="{BB962C8B-B14F-4D97-AF65-F5344CB8AC3E}">
        <p14:creationId xmlns:p14="http://schemas.microsoft.com/office/powerpoint/2010/main" val="164924911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381000" y="1371601"/>
            <a:ext cx="4116388" cy="609599"/>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381000" y="1981200"/>
            <a:ext cx="4116388" cy="4571999"/>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371601"/>
            <a:ext cx="4194175" cy="60960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1981200"/>
            <a:ext cx="4194175" cy="4571999"/>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Title 1"/>
          <p:cNvSpPr>
            <a:spLocks noGrp="1"/>
          </p:cNvSpPr>
          <p:nvPr>
            <p:ph type="title"/>
          </p:nvPr>
        </p:nvSpPr>
        <p:spPr>
          <a:xfrm>
            <a:off x="381000" y="0"/>
            <a:ext cx="7086600" cy="1143000"/>
          </a:xfrm>
        </p:spPr>
        <p:txBody>
          <a:bodyPr/>
          <a:lstStyle/>
          <a:p>
            <a:r>
              <a:rPr lang="en-US"/>
              <a:t>Click to edit Master title style</a:t>
            </a:r>
          </a:p>
        </p:txBody>
      </p:sp>
    </p:spTree>
    <p:extLst>
      <p:ext uri="{BB962C8B-B14F-4D97-AF65-F5344CB8AC3E}">
        <p14:creationId xmlns:p14="http://schemas.microsoft.com/office/powerpoint/2010/main" val="572906901"/>
      </p:ext>
    </p:extLst>
  </p:cSld>
  <p:clrMapOvr>
    <a:masterClrMapping/>
  </p:clrMapOvr>
  <p:transition/>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1_Title Only">
    <p:spTree>
      <p:nvGrpSpPr>
        <p:cNvPr id="1" name=""/>
        <p:cNvGrpSpPr/>
        <p:nvPr/>
      </p:nvGrpSpPr>
      <p:grpSpPr>
        <a:xfrm>
          <a:off x="0" y="0"/>
          <a:ext cx="0" cy="0"/>
          <a:chOff x="0" y="0"/>
          <a:chExt cx="0" cy="0"/>
        </a:xfrm>
      </p:grpSpPr>
      <p:sp>
        <p:nvSpPr>
          <p:cNvPr id="3" name="Title 1"/>
          <p:cNvSpPr>
            <a:spLocks noGrp="1"/>
          </p:cNvSpPr>
          <p:nvPr>
            <p:ph type="title"/>
          </p:nvPr>
        </p:nvSpPr>
        <p:spPr>
          <a:xfrm>
            <a:off x="381000" y="0"/>
            <a:ext cx="7086600" cy="1143000"/>
          </a:xfrm>
        </p:spPr>
        <p:txBody>
          <a:bodyPr/>
          <a:lstStyle/>
          <a:p>
            <a:r>
              <a:rPr lang="en-US"/>
              <a:t>Click to edit Master title style</a:t>
            </a:r>
          </a:p>
        </p:txBody>
      </p:sp>
    </p:spTree>
    <p:extLst>
      <p:ext uri="{BB962C8B-B14F-4D97-AF65-F5344CB8AC3E}">
        <p14:creationId xmlns:p14="http://schemas.microsoft.com/office/powerpoint/2010/main" val="1672226656"/>
      </p:ext>
    </p:extLst>
  </p:cSld>
  <p:clrMapOvr>
    <a:masterClrMapping/>
  </p:clrMapOvr>
  <p:transition/>
</p:sldLayout>
</file>

<file path=ppt/slideLayouts/slideLayout33.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2" name="Group 9"/>
          <p:cNvGrpSpPr>
            <a:grpSpLocks/>
          </p:cNvGrpSpPr>
          <p:nvPr userDrawn="1"/>
        </p:nvGrpSpPr>
        <p:grpSpPr bwMode="auto">
          <a:xfrm>
            <a:off x="0" y="3314700"/>
            <a:ext cx="9144000" cy="3543300"/>
            <a:chOff x="0" y="3314700"/>
            <a:chExt cx="9144000" cy="3543300"/>
          </a:xfrm>
        </p:grpSpPr>
        <p:sp>
          <p:nvSpPr>
            <p:cNvPr id="5" name="Rectangle 4"/>
            <p:cNvSpPr/>
            <p:nvPr userDrawn="1"/>
          </p:nvSpPr>
          <p:spPr bwMode="auto">
            <a:xfrm>
              <a:off x="0" y="5214938"/>
              <a:ext cx="9144000" cy="1643062"/>
            </a:xfrm>
            <a:prstGeom prst="rect">
              <a:avLst/>
            </a:prstGeom>
            <a:solidFill>
              <a:schemeClr val="tx1"/>
            </a:solidFill>
            <a:ln w="9525" cap="flat" cmpd="sng" algn="ctr">
              <a:noFill/>
              <a:prstDash val="solid"/>
              <a:round/>
              <a:headEnd type="none" w="med" len="med"/>
              <a:tailEnd type="none" w="med" len="med"/>
            </a:ln>
            <a:effectLst/>
          </p:spPr>
          <p:txBody>
            <a:bodyPr/>
            <a:lstStyle/>
            <a:p>
              <a:pPr eaLnBrk="0" hangingPunct="0">
                <a:lnSpc>
                  <a:spcPct val="90000"/>
                </a:lnSpc>
                <a:defRPr/>
              </a:pPr>
              <a:endParaRPr lang="en-US" sz="1400">
                <a:solidFill>
                  <a:prstClr val="black"/>
                </a:solidFill>
              </a:endParaRPr>
            </a:p>
          </p:txBody>
        </p:sp>
        <p:sp>
          <p:nvSpPr>
            <p:cNvPr id="6" name="Rectangle 5"/>
            <p:cNvSpPr/>
            <p:nvPr userDrawn="1"/>
          </p:nvSpPr>
          <p:spPr bwMode="auto">
            <a:xfrm>
              <a:off x="5572125" y="4071938"/>
              <a:ext cx="3571875" cy="1428750"/>
            </a:xfrm>
            <a:prstGeom prst="rect">
              <a:avLst/>
            </a:prstGeom>
            <a:solidFill>
              <a:schemeClr val="tx1"/>
            </a:solidFill>
            <a:ln w="9525" cap="flat" cmpd="sng" algn="ctr">
              <a:noFill/>
              <a:prstDash val="solid"/>
              <a:round/>
              <a:headEnd type="none" w="med" len="med"/>
              <a:tailEnd type="none" w="med" len="med"/>
            </a:ln>
            <a:effectLst/>
          </p:spPr>
          <p:txBody>
            <a:bodyPr/>
            <a:lstStyle/>
            <a:p>
              <a:pPr eaLnBrk="0" hangingPunct="0">
                <a:lnSpc>
                  <a:spcPct val="90000"/>
                </a:lnSpc>
                <a:defRPr/>
              </a:pPr>
              <a:endParaRPr lang="en-US" sz="1400">
                <a:solidFill>
                  <a:prstClr val="black"/>
                </a:solidFill>
              </a:endParaRPr>
            </a:p>
          </p:txBody>
        </p:sp>
        <p:sp>
          <p:nvSpPr>
            <p:cNvPr id="7" name="Rectangle 6"/>
            <p:cNvSpPr/>
            <p:nvPr userDrawn="1"/>
          </p:nvSpPr>
          <p:spPr bwMode="auto">
            <a:xfrm>
              <a:off x="7786688" y="3314700"/>
              <a:ext cx="1357312" cy="900113"/>
            </a:xfrm>
            <a:prstGeom prst="rect">
              <a:avLst/>
            </a:prstGeom>
            <a:solidFill>
              <a:schemeClr val="tx1"/>
            </a:solidFill>
            <a:ln w="9525" cap="flat" cmpd="sng" algn="ctr">
              <a:noFill/>
              <a:prstDash val="solid"/>
              <a:round/>
              <a:headEnd type="none" w="med" len="med"/>
              <a:tailEnd type="none" w="med" len="med"/>
            </a:ln>
            <a:effectLst/>
          </p:spPr>
          <p:txBody>
            <a:bodyPr/>
            <a:lstStyle/>
            <a:p>
              <a:pPr eaLnBrk="0" hangingPunct="0">
                <a:lnSpc>
                  <a:spcPct val="90000"/>
                </a:lnSpc>
                <a:defRPr/>
              </a:pPr>
              <a:endParaRPr lang="en-US" sz="1400">
                <a:solidFill>
                  <a:prstClr val="black"/>
                </a:solidFill>
              </a:endParaRPr>
            </a:p>
          </p:txBody>
        </p:sp>
      </p:grpSp>
      <p:pic>
        <p:nvPicPr>
          <p:cNvPr id="8" name="Picture 13" descr="Title graphic"/>
          <p:cNvPicPr>
            <a:picLocks noChangeAspect="1" noChangeArrowheads="1"/>
          </p:cNvPicPr>
          <p:nvPr/>
        </p:nvPicPr>
        <p:blipFill>
          <a:blip r:embed="rId2"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0" y="3141663"/>
            <a:ext cx="9144000" cy="2190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Text Box 11"/>
          <p:cNvSpPr txBox="1">
            <a:spLocks noChangeArrowheads="1"/>
          </p:cNvSpPr>
          <p:nvPr/>
        </p:nvSpPr>
        <p:spPr bwMode="auto">
          <a:xfrm>
            <a:off x="431800" y="6053138"/>
            <a:ext cx="8426450" cy="233362"/>
          </a:xfrm>
          <a:prstGeom prst="rect">
            <a:avLst/>
          </a:prstGeom>
          <a:noFill/>
          <a:ln w="9525">
            <a:noFill/>
            <a:miter lim="800000"/>
            <a:headEnd/>
            <a:tailEnd/>
          </a:ln>
          <a:effectLst/>
        </p:spPr>
        <p:txBody>
          <a:bodyPr lIns="0" tIns="0" rIns="0" bIns="0">
            <a:spAutoFit/>
          </a:bodyPr>
          <a:lstStyle/>
          <a:p>
            <a:pPr eaLnBrk="0" hangingPunct="0">
              <a:lnSpc>
                <a:spcPct val="95000"/>
              </a:lnSpc>
              <a:defRPr/>
            </a:pPr>
            <a:r>
              <a:rPr lang="en-US" sz="800" dirty="0">
                <a:solidFill>
                  <a:prstClr val="black">
                    <a:lumMod val="75000"/>
                    <a:lumOff val="25000"/>
                  </a:prstClr>
                </a:solidFill>
              </a:rPr>
              <a:t>© 2011 Invensys. All Rights Reserved. The names, logos, and taglines identifying the products and services of Invensys are proprietary marks of Invensys or its subsidiaries. All third party trademarks and service marks are the proprietary marks of their respective owners.</a:t>
            </a:r>
          </a:p>
        </p:txBody>
      </p:sp>
      <p:pic>
        <p:nvPicPr>
          <p:cNvPr id="10" name="Picture 13" descr="X:\2001 library\Invensys Logos\2009 Brand\PPT\iom_logo.png"/>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5991225" y="4586288"/>
            <a:ext cx="2867025" cy="6365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 name="Picture 12" descr="X:\2001 library\Invensys Logos\2009 Brand\PPT\iom-brand-logos.png"/>
          <p:cNvPicPr>
            <a:picLocks noChangeAspect="1" noChangeArrowheads="1"/>
          </p:cNvPicPr>
          <p:nvPr userDrawn="1"/>
        </p:nvPicPr>
        <p:blipFill>
          <a:blip r:embed="rId4" cstate="print">
            <a:extLst>
              <a:ext uri="{28A0092B-C50C-407E-A947-70E740481C1C}">
                <a14:useLocalDpi xmlns:a14="http://schemas.microsoft.com/office/drawing/2010/main" val="0"/>
              </a:ext>
            </a:extLst>
          </a:blip>
          <a:srcRect/>
          <a:stretch>
            <a:fillRect/>
          </a:stretch>
        </p:blipFill>
        <p:spPr bwMode="auto">
          <a:xfrm>
            <a:off x="273050" y="5572125"/>
            <a:ext cx="8585200" cy="142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171" name="Rectangle 3"/>
          <p:cNvSpPr>
            <a:spLocks noGrp="1" noChangeArrowheads="1"/>
          </p:cNvSpPr>
          <p:nvPr>
            <p:ph type="ctrTitle"/>
          </p:nvPr>
        </p:nvSpPr>
        <p:spPr>
          <a:xfrm>
            <a:off x="431800" y="412750"/>
            <a:ext cx="7772400" cy="1470025"/>
          </a:xfrm>
        </p:spPr>
        <p:txBody>
          <a:bodyPr/>
          <a:lstStyle>
            <a:lvl1pPr>
              <a:defRPr>
                <a:solidFill>
                  <a:schemeClr val="tx1"/>
                </a:solidFill>
              </a:defRPr>
            </a:lvl1pPr>
          </a:lstStyle>
          <a:p>
            <a:r>
              <a:rPr lang="en-US"/>
              <a:t>Click to edit Master title style</a:t>
            </a:r>
            <a:endParaRPr lang="en-US" dirty="0"/>
          </a:p>
        </p:txBody>
      </p:sp>
      <p:sp>
        <p:nvSpPr>
          <p:cNvPr id="7172" name="Rectangle 4"/>
          <p:cNvSpPr>
            <a:spLocks noGrp="1" noChangeArrowheads="1"/>
          </p:cNvSpPr>
          <p:nvPr>
            <p:ph type="subTitle" idx="1"/>
          </p:nvPr>
        </p:nvSpPr>
        <p:spPr>
          <a:xfrm>
            <a:off x="441325" y="2519363"/>
            <a:ext cx="4791075" cy="2293937"/>
          </a:xfrm>
        </p:spPr>
        <p:txBody>
          <a:bodyPr rIns="0"/>
          <a:lstStyle>
            <a:lvl1pPr>
              <a:lnSpc>
                <a:spcPts val="2500"/>
              </a:lnSpc>
              <a:spcBef>
                <a:spcPct val="30000"/>
              </a:spcBef>
              <a:defRPr sz="2200">
                <a:solidFill>
                  <a:schemeClr val="tx1"/>
                </a:solidFill>
              </a:defRPr>
            </a:lvl1pPr>
          </a:lstStyle>
          <a:p>
            <a:r>
              <a:rPr lang="en-US"/>
              <a:t>Click to edit Master subtitle style</a:t>
            </a:r>
            <a:endParaRPr lang="en-US" dirty="0"/>
          </a:p>
        </p:txBody>
      </p:sp>
      <p:sp>
        <p:nvSpPr>
          <p:cNvPr id="12" name="Rectangle 5"/>
          <p:cNvSpPr>
            <a:spLocks noGrp="1" noChangeArrowheads="1"/>
          </p:cNvSpPr>
          <p:nvPr>
            <p:ph type="dt" sz="half" idx="10"/>
          </p:nvPr>
        </p:nvSpPr>
        <p:spPr>
          <a:xfrm>
            <a:off x="857250" y="6451600"/>
            <a:ext cx="857250" cy="192088"/>
          </a:xfrm>
          <a:prstGeom prst="rect">
            <a:avLst/>
          </a:prstGeom>
        </p:spPr>
        <p:txBody>
          <a:bodyPr/>
          <a:lstStyle>
            <a:lvl1pPr>
              <a:defRPr sz="500">
                <a:solidFill>
                  <a:schemeClr val="bg1">
                    <a:lumMod val="65000"/>
                  </a:schemeClr>
                </a:solidFill>
              </a:defRPr>
            </a:lvl1pPr>
          </a:lstStyle>
          <a:p>
            <a:pPr eaLnBrk="0" hangingPunct="0">
              <a:lnSpc>
                <a:spcPct val="90000"/>
              </a:lnSpc>
              <a:defRPr/>
            </a:pPr>
            <a:r>
              <a:rPr lang="en-US">
                <a:solidFill>
                  <a:prstClr val="white">
                    <a:lumMod val="65000"/>
                  </a:prstClr>
                </a:solidFill>
              </a:rPr>
              <a:t>© Invensys 00/00/00</a:t>
            </a:r>
          </a:p>
        </p:txBody>
      </p:sp>
      <p:sp>
        <p:nvSpPr>
          <p:cNvPr id="13" name="Rectangle 6"/>
          <p:cNvSpPr>
            <a:spLocks noGrp="1" noChangeArrowheads="1"/>
          </p:cNvSpPr>
          <p:nvPr>
            <p:ph type="ftr" sz="quarter" idx="11"/>
          </p:nvPr>
        </p:nvSpPr>
        <p:spPr>
          <a:xfrm>
            <a:off x="1747838" y="6451600"/>
            <a:ext cx="2895600" cy="179388"/>
          </a:xfrm>
          <a:prstGeom prst="rect">
            <a:avLst/>
          </a:prstGeom>
        </p:spPr>
        <p:txBody>
          <a:bodyPr/>
          <a:lstStyle>
            <a:lvl1pPr>
              <a:defRPr sz="500">
                <a:solidFill>
                  <a:schemeClr val="bg1">
                    <a:lumMod val="65000"/>
                  </a:schemeClr>
                </a:solidFill>
              </a:defRPr>
            </a:lvl1pPr>
          </a:lstStyle>
          <a:p>
            <a:pPr eaLnBrk="0" hangingPunct="0">
              <a:lnSpc>
                <a:spcPct val="90000"/>
              </a:lnSpc>
              <a:defRPr/>
            </a:pPr>
            <a:r>
              <a:rPr lang="en-US">
                <a:solidFill>
                  <a:prstClr val="white">
                    <a:lumMod val="65000"/>
                  </a:prstClr>
                </a:solidFill>
              </a:rPr>
              <a:t>Invensys proprietary &amp; confidential</a:t>
            </a:r>
            <a:endParaRPr lang="en-US" dirty="0">
              <a:solidFill>
                <a:prstClr val="white">
                  <a:lumMod val="65000"/>
                </a:prstClr>
              </a:solidFill>
            </a:endParaRPr>
          </a:p>
        </p:txBody>
      </p:sp>
      <p:sp>
        <p:nvSpPr>
          <p:cNvPr id="14" name="Rectangle 7"/>
          <p:cNvSpPr>
            <a:spLocks noGrp="1" noChangeArrowheads="1"/>
          </p:cNvSpPr>
          <p:nvPr>
            <p:ph type="sldNum" sz="quarter" idx="12"/>
          </p:nvPr>
        </p:nvSpPr>
        <p:spPr>
          <a:xfrm>
            <a:off x="431800" y="6451600"/>
            <a:ext cx="425450" cy="192088"/>
          </a:xfrm>
        </p:spPr>
        <p:txBody>
          <a:bodyPr/>
          <a:lstStyle>
            <a:lvl1pPr>
              <a:defRPr sz="500">
                <a:solidFill>
                  <a:schemeClr val="bg1">
                    <a:lumMod val="65000"/>
                  </a:schemeClr>
                </a:solidFill>
              </a:defRPr>
            </a:lvl1pPr>
          </a:lstStyle>
          <a:p>
            <a:pPr>
              <a:defRPr/>
            </a:pPr>
            <a:r>
              <a:rPr lang="en-US">
                <a:solidFill>
                  <a:prstClr val="white">
                    <a:lumMod val="65000"/>
                  </a:prstClr>
                </a:solidFill>
              </a:rPr>
              <a:t>Slide </a:t>
            </a:r>
            <a:fld id="{941C1859-D72E-42E2-85FB-0C593DA305F2}" type="slidenum">
              <a:rPr lang="en-US">
                <a:solidFill>
                  <a:prstClr val="white">
                    <a:lumMod val="65000"/>
                  </a:prstClr>
                </a:solidFill>
              </a:rPr>
              <a:pPr>
                <a:defRPr/>
              </a:pPr>
              <a:t>‹#›</a:t>
            </a:fld>
            <a:endParaRPr lang="en-US">
              <a:solidFill>
                <a:prstClr val="white">
                  <a:lumMod val="65000"/>
                </a:prstClr>
              </a:solidFill>
            </a:endParaRPr>
          </a:p>
        </p:txBody>
      </p:sp>
    </p:spTree>
    <p:extLst>
      <p:ext uri="{BB962C8B-B14F-4D97-AF65-F5344CB8AC3E}">
        <p14:creationId xmlns:p14="http://schemas.microsoft.com/office/powerpoint/2010/main" val="885404507"/>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1"/>
                </a:solidFill>
              </a:defRPr>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Slide Number Placeholder 5"/>
          <p:cNvSpPr>
            <a:spLocks noGrp="1"/>
          </p:cNvSpPr>
          <p:nvPr userDrawn="1">
            <p:ph type="sldNum" sz="quarter" idx="10"/>
          </p:nvPr>
        </p:nvSpPr>
        <p:spPr/>
        <p:txBody>
          <a:bodyPr/>
          <a:lstStyle>
            <a:lvl1pPr>
              <a:defRPr/>
            </a:lvl1pPr>
          </a:lstStyle>
          <a:p>
            <a:pPr>
              <a:defRPr/>
            </a:pPr>
            <a:r>
              <a:rPr lang="en-US">
                <a:solidFill>
                  <a:prstClr val="black"/>
                </a:solidFill>
              </a:rPr>
              <a:t>Slide </a:t>
            </a:r>
            <a:fld id="{A6CFD3A5-D2F6-4CF3-A2F1-22D550C6E651}" type="slidenum">
              <a:rPr lang="en-US">
                <a:solidFill>
                  <a:prstClr val="black"/>
                </a:solidFill>
              </a:rPr>
              <a:pPr>
                <a:defRPr/>
              </a:pPr>
              <a:t>‹#›</a:t>
            </a:fld>
            <a:endParaRPr lang="en-US">
              <a:solidFill>
                <a:prstClr val="black"/>
              </a:solidFill>
            </a:endParaRPr>
          </a:p>
        </p:txBody>
      </p:sp>
    </p:spTree>
    <p:extLst>
      <p:ext uri="{BB962C8B-B14F-4D97-AF65-F5344CB8AC3E}">
        <p14:creationId xmlns:p14="http://schemas.microsoft.com/office/powerpoint/2010/main" val="1050044051"/>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1"/>
                </a:solidFill>
              </a:defRPr>
            </a:lvl1pPr>
          </a:lstStyle>
          <a:p>
            <a:r>
              <a:rPr lang="en-US"/>
              <a:t>Click to edit Master title style</a:t>
            </a:r>
            <a:endParaRPr lang="en-US" dirty="0"/>
          </a:p>
        </p:txBody>
      </p:sp>
      <p:sp>
        <p:nvSpPr>
          <p:cNvPr id="3" name="Content Placeholder 2"/>
          <p:cNvSpPr>
            <a:spLocks noGrp="1"/>
          </p:cNvSpPr>
          <p:nvPr>
            <p:ph sz="half" idx="1"/>
          </p:nvPr>
        </p:nvSpPr>
        <p:spPr>
          <a:xfrm>
            <a:off x="431800" y="1600200"/>
            <a:ext cx="4135438" cy="41338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719638" y="1600200"/>
            <a:ext cx="4137025" cy="41338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Slide Number Placeholder 5"/>
          <p:cNvSpPr>
            <a:spLocks noGrp="1"/>
          </p:cNvSpPr>
          <p:nvPr userDrawn="1">
            <p:ph type="sldNum" sz="quarter" idx="10"/>
          </p:nvPr>
        </p:nvSpPr>
        <p:spPr/>
        <p:txBody>
          <a:bodyPr/>
          <a:lstStyle>
            <a:lvl1pPr>
              <a:defRPr/>
            </a:lvl1pPr>
          </a:lstStyle>
          <a:p>
            <a:pPr>
              <a:defRPr/>
            </a:pPr>
            <a:r>
              <a:rPr lang="en-US">
                <a:solidFill>
                  <a:prstClr val="black"/>
                </a:solidFill>
              </a:rPr>
              <a:t>Slide </a:t>
            </a:r>
            <a:fld id="{3B613524-CCDB-440B-95AC-8390DF04F998}" type="slidenum">
              <a:rPr lang="en-US">
                <a:solidFill>
                  <a:prstClr val="black"/>
                </a:solidFill>
              </a:rPr>
              <a:pPr>
                <a:defRPr/>
              </a:pPr>
              <a:t>‹#›</a:t>
            </a:fld>
            <a:endParaRPr lang="en-US">
              <a:solidFill>
                <a:prstClr val="black"/>
              </a:solidFill>
            </a:endParaRPr>
          </a:p>
        </p:txBody>
      </p:sp>
    </p:spTree>
    <p:extLst>
      <p:ext uri="{BB962C8B-B14F-4D97-AF65-F5344CB8AC3E}">
        <p14:creationId xmlns:p14="http://schemas.microsoft.com/office/powerpoint/2010/main" val="2468398842"/>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1"/>
                </a:solidFill>
              </a:defRPr>
            </a:lvl1pPr>
          </a:lstStyle>
          <a:p>
            <a:r>
              <a:rPr lang="en-US"/>
              <a:t>Click to edit Master title style</a:t>
            </a:r>
            <a:endParaRPr lang="en-US" dirty="0"/>
          </a:p>
        </p:txBody>
      </p:sp>
      <p:sp>
        <p:nvSpPr>
          <p:cNvPr id="3" name="Slide Number Placeholder 5"/>
          <p:cNvSpPr>
            <a:spLocks noGrp="1"/>
          </p:cNvSpPr>
          <p:nvPr userDrawn="1">
            <p:ph type="sldNum" sz="quarter" idx="10"/>
          </p:nvPr>
        </p:nvSpPr>
        <p:spPr/>
        <p:txBody>
          <a:bodyPr/>
          <a:lstStyle>
            <a:lvl1pPr>
              <a:defRPr/>
            </a:lvl1pPr>
          </a:lstStyle>
          <a:p>
            <a:pPr>
              <a:defRPr/>
            </a:pPr>
            <a:r>
              <a:rPr lang="en-US">
                <a:solidFill>
                  <a:prstClr val="black"/>
                </a:solidFill>
              </a:rPr>
              <a:t>Slide </a:t>
            </a:r>
            <a:fld id="{62A5C608-47ED-4AA3-BABC-1C0D4F14AEAB}" type="slidenum">
              <a:rPr lang="en-US">
                <a:solidFill>
                  <a:prstClr val="black"/>
                </a:solidFill>
              </a:rPr>
              <a:pPr>
                <a:defRPr/>
              </a:pPr>
              <a:t>‹#›</a:t>
            </a:fld>
            <a:endParaRPr lang="en-US">
              <a:solidFill>
                <a:prstClr val="black"/>
              </a:solidFill>
            </a:endParaRPr>
          </a:p>
        </p:txBody>
      </p:sp>
    </p:spTree>
    <p:extLst>
      <p:ext uri="{BB962C8B-B14F-4D97-AF65-F5344CB8AC3E}">
        <p14:creationId xmlns:p14="http://schemas.microsoft.com/office/powerpoint/2010/main" val="2296110073"/>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Slide Number Placeholder 5"/>
          <p:cNvSpPr>
            <a:spLocks noGrp="1"/>
          </p:cNvSpPr>
          <p:nvPr userDrawn="1">
            <p:ph type="sldNum" sz="quarter" idx="10"/>
          </p:nvPr>
        </p:nvSpPr>
        <p:spPr/>
        <p:txBody>
          <a:bodyPr/>
          <a:lstStyle>
            <a:lvl1pPr>
              <a:defRPr/>
            </a:lvl1pPr>
          </a:lstStyle>
          <a:p>
            <a:pPr>
              <a:defRPr/>
            </a:pPr>
            <a:r>
              <a:rPr lang="en-US">
                <a:solidFill>
                  <a:prstClr val="black"/>
                </a:solidFill>
              </a:rPr>
              <a:t>Slide </a:t>
            </a:r>
            <a:fld id="{A511D963-72B9-46AC-BEC7-59C98D8E3E08}" type="slidenum">
              <a:rPr lang="en-US">
                <a:solidFill>
                  <a:prstClr val="black"/>
                </a:solidFill>
              </a:rPr>
              <a:pPr>
                <a:defRPr/>
              </a:pPr>
              <a:t>‹#›</a:t>
            </a:fld>
            <a:endParaRPr lang="en-US">
              <a:solidFill>
                <a:prstClr val="black"/>
              </a:solidFill>
            </a:endParaRPr>
          </a:p>
        </p:txBody>
      </p:sp>
    </p:spTree>
    <p:extLst>
      <p:ext uri="{BB962C8B-B14F-4D97-AF65-F5344CB8AC3E}">
        <p14:creationId xmlns:p14="http://schemas.microsoft.com/office/powerpoint/2010/main" val="1745295725"/>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clipArtAndTx" preserve="1">
  <p:cSld name="Title, Clip Art and Text">
    <p:spTree>
      <p:nvGrpSpPr>
        <p:cNvPr id="1" name=""/>
        <p:cNvGrpSpPr/>
        <p:nvPr/>
      </p:nvGrpSpPr>
      <p:grpSpPr>
        <a:xfrm>
          <a:off x="0" y="0"/>
          <a:ext cx="0" cy="0"/>
          <a:chOff x="0" y="0"/>
          <a:chExt cx="0" cy="0"/>
        </a:xfrm>
      </p:grpSpPr>
      <p:sp>
        <p:nvSpPr>
          <p:cNvPr id="2" name="Title 1"/>
          <p:cNvSpPr>
            <a:spLocks noGrp="1"/>
          </p:cNvSpPr>
          <p:nvPr>
            <p:ph type="title"/>
          </p:nvPr>
        </p:nvSpPr>
        <p:spPr>
          <a:xfrm>
            <a:off x="431800" y="422275"/>
            <a:ext cx="8281988" cy="904875"/>
          </a:xfrm>
        </p:spPr>
        <p:txBody>
          <a:bodyPr/>
          <a:lstStyle>
            <a:lvl1pPr>
              <a:defRPr>
                <a:solidFill>
                  <a:schemeClr val="tx1"/>
                </a:solidFill>
              </a:defRPr>
            </a:lvl1pPr>
          </a:lstStyle>
          <a:p>
            <a:r>
              <a:rPr lang="en-US"/>
              <a:t>Click to edit Master title style</a:t>
            </a:r>
            <a:endParaRPr lang="en-US" dirty="0"/>
          </a:p>
        </p:txBody>
      </p:sp>
      <p:sp>
        <p:nvSpPr>
          <p:cNvPr id="3" name="ClipArt Placeholder 2"/>
          <p:cNvSpPr>
            <a:spLocks noGrp="1"/>
          </p:cNvSpPr>
          <p:nvPr>
            <p:ph type="clipArt" sz="half" idx="1"/>
          </p:nvPr>
        </p:nvSpPr>
        <p:spPr>
          <a:xfrm>
            <a:off x="431800" y="1600200"/>
            <a:ext cx="4135438" cy="4133850"/>
          </a:xfrm>
        </p:spPr>
        <p:txBody>
          <a:bodyPr/>
          <a:lstStyle/>
          <a:p>
            <a:pPr lvl="0"/>
            <a:r>
              <a:rPr lang="en-US" noProof="0"/>
              <a:t>Click icon to add clip art</a:t>
            </a:r>
          </a:p>
        </p:txBody>
      </p:sp>
      <p:sp>
        <p:nvSpPr>
          <p:cNvPr id="4" name="Text Placeholder 3"/>
          <p:cNvSpPr>
            <a:spLocks noGrp="1"/>
          </p:cNvSpPr>
          <p:nvPr>
            <p:ph type="body" sz="half" idx="2"/>
          </p:nvPr>
        </p:nvSpPr>
        <p:spPr>
          <a:xfrm>
            <a:off x="4719638" y="1600200"/>
            <a:ext cx="4137025" cy="41338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Slide Number Placeholder 5"/>
          <p:cNvSpPr>
            <a:spLocks noGrp="1"/>
          </p:cNvSpPr>
          <p:nvPr userDrawn="1">
            <p:ph type="sldNum" sz="quarter" idx="10"/>
          </p:nvPr>
        </p:nvSpPr>
        <p:spPr/>
        <p:txBody>
          <a:bodyPr/>
          <a:lstStyle>
            <a:lvl1pPr>
              <a:defRPr/>
            </a:lvl1pPr>
          </a:lstStyle>
          <a:p>
            <a:pPr>
              <a:defRPr/>
            </a:pPr>
            <a:r>
              <a:rPr lang="en-US">
                <a:solidFill>
                  <a:prstClr val="black"/>
                </a:solidFill>
              </a:rPr>
              <a:t>Slide </a:t>
            </a:r>
            <a:fld id="{BE650731-1331-4A24-B8E7-6CF501B6F9E6}" type="slidenum">
              <a:rPr lang="en-US">
                <a:solidFill>
                  <a:prstClr val="black"/>
                </a:solidFill>
              </a:rPr>
              <a:pPr>
                <a:defRPr/>
              </a:pPr>
              <a:t>‹#›</a:t>
            </a:fld>
            <a:endParaRPr lang="en-US">
              <a:solidFill>
                <a:prstClr val="black"/>
              </a:solidFill>
            </a:endParaRPr>
          </a:p>
        </p:txBody>
      </p:sp>
    </p:spTree>
    <p:extLst>
      <p:ext uri="{BB962C8B-B14F-4D97-AF65-F5344CB8AC3E}">
        <p14:creationId xmlns:p14="http://schemas.microsoft.com/office/powerpoint/2010/main" val="3011748844"/>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objAndTx" preserve="1">
  <p:cSld name="Title, Content and Text">
    <p:spTree>
      <p:nvGrpSpPr>
        <p:cNvPr id="1" name=""/>
        <p:cNvGrpSpPr/>
        <p:nvPr/>
      </p:nvGrpSpPr>
      <p:grpSpPr>
        <a:xfrm>
          <a:off x="0" y="0"/>
          <a:ext cx="0" cy="0"/>
          <a:chOff x="0" y="0"/>
          <a:chExt cx="0" cy="0"/>
        </a:xfrm>
      </p:grpSpPr>
      <p:sp>
        <p:nvSpPr>
          <p:cNvPr id="2" name="Title 1"/>
          <p:cNvSpPr>
            <a:spLocks noGrp="1"/>
          </p:cNvSpPr>
          <p:nvPr>
            <p:ph type="title"/>
          </p:nvPr>
        </p:nvSpPr>
        <p:spPr>
          <a:xfrm>
            <a:off x="431800" y="422275"/>
            <a:ext cx="8281988" cy="904875"/>
          </a:xfrm>
        </p:spPr>
        <p:txBody>
          <a:bodyPr/>
          <a:lstStyle>
            <a:lvl1pPr>
              <a:defRPr>
                <a:solidFill>
                  <a:schemeClr val="tx1"/>
                </a:solidFill>
              </a:defRPr>
            </a:lvl1pPr>
          </a:lstStyle>
          <a:p>
            <a:r>
              <a:rPr lang="en-US"/>
              <a:t>Click to edit Master title style</a:t>
            </a:r>
            <a:endParaRPr lang="en-US" dirty="0"/>
          </a:p>
        </p:txBody>
      </p:sp>
      <p:sp>
        <p:nvSpPr>
          <p:cNvPr id="3" name="Content Placeholder 2"/>
          <p:cNvSpPr>
            <a:spLocks noGrp="1"/>
          </p:cNvSpPr>
          <p:nvPr>
            <p:ph sz="half" idx="1"/>
          </p:nvPr>
        </p:nvSpPr>
        <p:spPr>
          <a:xfrm>
            <a:off x="431800" y="1600200"/>
            <a:ext cx="4135438" cy="41338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719638" y="1600200"/>
            <a:ext cx="4137025" cy="41338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Slide Number Placeholder 5"/>
          <p:cNvSpPr>
            <a:spLocks noGrp="1"/>
          </p:cNvSpPr>
          <p:nvPr userDrawn="1">
            <p:ph type="sldNum" sz="quarter" idx="10"/>
          </p:nvPr>
        </p:nvSpPr>
        <p:spPr/>
        <p:txBody>
          <a:bodyPr/>
          <a:lstStyle>
            <a:lvl1pPr>
              <a:defRPr/>
            </a:lvl1pPr>
          </a:lstStyle>
          <a:p>
            <a:pPr>
              <a:defRPr/>
            </a:pPr>
            <a:r>
              <a:rPr lang="en-US">
                <a:solidFill>
                  <a:prstClr val="black"/>
                </a:solidFill>
              </a:rPr>
              <a:t>Slide </a:t>
            </a:r>
            <a:fld id="{337293E9-4217-4739-A699-6BD10E075DE6}" type="slidenum">
              <a:rPr lang="en-US">
                <a:solidFill>
                  <a:prstClr val="black"/>
                </a:solidFill>
              </a:rPr>
              <a:pPr>
                <a:defRPr/>
              </a:pPr>
              <a:t>‹#›</a:t>
            </a:fld>
            <a:endParaRPr lang="en-US">
              <a:solidFill>
                <a:prstClr val="black"/>
              </a:solidFill>
            </a:endParaRPr>
          </a:p>
        </p:txBody>
      </p:sp>
    </p:spTree>
    <p:extLst>
      <p:ext uri="{BB962C8B-B14F-4D97-AF65-F5344CB8AC3E}">
        <p14:creationId xmlns:p14="http://schemas.microsoft.com/office/powerpoint/2010/main" val="63251565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1"/>
                </a:solidFill>
              </a:defRPr>
            </a:lvl1pPr>
          </a:lstStyle>
          <a:p>
            <a:r>
              <a:rPr lang="en-US" dirty="0"/>
              <a:t>Click to edit Master title style</a:t>
            </a:r>
          </a:p>
        </p:txBody>
      </p:sp>
      <p:sp>
        <p:nvSpPr>
          <p:cNvPr id="3" name="Slide Number Placeholder 5"/>
          <p:cNvSpPr>
            <a:spLocks noGrp="1"/>
          </p:cNvSpPr>
          <p:nvPr userDrawn="1">
            <p:ph type="sldNum" sz="quarter" idx="10"/>
          </p:nvPr>
        </p:nvSpPr>
        <p:spPr/>
        <p:txBody>
          <a:bodyPr/>
          <a:lstStyle>
            <a:lvl1pPr>
              <a:defRPr/>
            </a:lvl1pPr>
          </a:lstStyle>
          <a:p>
            <a:pPr>
              <a:defRPr/>
            </a:pPr>
            <a:r>
              <a:rPr lang="en-US"/>
              <a:t>Slide </a:t>
            </a:r>
            <a:fld id="{62A5C608-47ED-4AA3-BABC-1C0D4F14AEAB}" type="slidenum">
              <a:rPr lang="en-US"/>
              <a:pPr>
                <a:defRPr/>
              </a:pPr>
              <a:t>‹#›</a:t>
            </a:fld>
            <a:endParaRPr lang="en-US"/>
          </a:p>
        </p:txBody>
      </p:sp>
    </p:spTree>
    <p:extLst>
      <p:ext uri="{BB962C8B-B14F-4D97-AF65-F5344CB8AC3E}">
        <p14:creationId xmlns:p14="http://schemas.microsoft.com/office/powerpoint/2010/main" val="3433033579"/>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31800" y="422275"/>
            <a:ext cx="8281988" cy="904875"/>
          </a:xfrm>
        </p:spPr>
        <p:txBody>
          <a:bodyPr/>
          <a:lstStyle/>
          <a:p>
            <a:r>
              <a:rPr lang="en-US"/>
              <a:t>Click to edit Master title style</a:t>
            </a:r>
          </a:p>
        </p:txBody>
      </p:sp>
      <p:sp>
        <p:nvSpPr>
          <p:cNvPr id="3" name="Table Placeholder 2"/>
          <p:cNvSpPr>
            <a:spLocks noGrp="1"/>
          </p:cNvSpPr>
          <p:nvPr>
            <p:ph type="tbl" idx="1"/>
          </p:nvPr>
        </p:nvSpPr>
        <p:spPr>
          <a:xfrm>
            <a:off x="431800" y="1600200"/>
            <a:ext cx="8424863" cy="4133850"/>
          </a:xfrm>
        </p:spPr>
        <p:txBody>
          <a:bodyPr/>
          <a:lstStyle/>
          <a:p>
            <a:pPr lvl="0"/>
            <a:r>
              <a:rPr lang="en-US" noProof="0"/>
              <a:t>Click icon to add table</a:t>
            </a:r>
          </a:p>
        </p:txBody>
      </p:sp>
      <p:sp>
        <p:nvSpPr>
          <p:cNvPr id="4" name="Slide Number Placeholder 5"/>
          <p:cNvSpPr>
            <a:spLocks noGrp="1"/>
          </p:cNvSpPr>
          <p:nvPr userDrawn="1">
            <p:ph type="sldNum" sz="quarter" idx="10"/>
          </p:nvPr>
        </p:nvSpPr>
        <p:spPr/>
        <p:txBody>
          <a:bodyPr/>
          <a:lstStyle>
            <a:lvl1pPr>
              <a:defRPr/>
            </a:lvl1pPr>
          </a:lstStyle>
          <a:p>
            <a:pPr>
              <a:defRPr/>
            </a:pPr>
            <a:r>
              <a:rPr lang="en-US">
                <a:solidFill>
                  <a:prstClr val="black"/>
                </a:solidFill>
              </a:rPr>
              <a:t>Slide </a:t>
            </a:r>
            <a:fld id="{C3E8335A-9930-491B-ABFB-6ABA1D893690}" type="slidenum">
              <a:rPr lang="en-US">
                <a:solidFill>
                  <a:prstClr val="black"/>
                </a:solidFill>
              </a:rPr>
              <a:pPr>
                <a:defRPr/>
              </a:pPr>
              <a:t>‹#›</a:t>
            </a:fld>
            <a:endParaRPr lang="en-US">
              <a:solidFill>
                <a:prstClr val="black"/>
              </a:solidFill>
            </a:endParaRPr>
          </a:p>
        </p:txBody>
      </p:sp>
    </p:spTree>
    <p:extLst>
      <p:ext uri="{BB962C8B-B14F-4D97-AF65-F5344CB8AC3E}">
        <p14:creationId xmlns:p14="http://schemas.microsoft.com/office/powerpoint/2010/main" val="1931193293"/>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381000" y="1371601"/>
            <a:ext cx="4116388" cy="609599"/>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381000" y="1981200"/>
            <a:ext cx="4116388" cy="4571999"/>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371601"/>
            <a:ext cx="4194175" cy="60960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1981200"/>
            <a:ext cx="4194175" cy="4571999"/>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Title 1"/>
          <p:cNvSpPr>
            <a:spLocks noGrp="1"/>
          </p:cNvSpPr>
          <p:nvPr>
            <p:ph type="title"/>
          </p:nvPr>
        </p:nvSpPr>
        <p:spPr>
          <a:xfrm>
            <a:off x="381000" y="0"/>
            <a:ext cx="7086600" cy="1143000"/>
          </a:xfrm>
        </p:spPr>
        <p:txBody>
          <a:bodyPr/>
          <a:lstStyle/>
          <a:p>
            <a:r>
              <a:rPr lang="en-US"/>
              <a:t>Click to edit Master title style</a:t>
            </a:r>
          </a:p>
        </p:txBody>
      </p:sp>
    </p:spTree>
    <p:extLst>
      <p:ext uri="{BB962C8B-B14F-4D97-AF65-F5344CB8AC3E}">
        <p14:creationId xmlns:p14="http://schemas.microsoft.com/office/powerpoint/2010/main" val="2132168574"/>
      </p:ext>
    </p:extLst>
  </p:cSld>
  <p:clrMapOvr>
    <a:masterClrMapping/>
  </p:clrMapOvr>
  <p:transition/>
</p:sldLayout>
</file>

<file path=ppt/slideLayouts/slideLayout42.xml><?xml version="1.0" encoding="utf-8"?>
<p:sldLayout xmlns:a="http://schemas.openxmlformats.org/drawingml/2006/main" xmlns:r="http://schemas.openxmlformats.org/officeDocument/2006/relationships" xmlns:p="http://schemas.openxmlformats.org/presentationml/2006/main" preserve="1" userDrawn="1">
  <p:cSld name="1_Title Only">
    <p:spTree>
      <p:nvGrpSpPr>
        <p:cNvPr id="1" name=""/>
        <p:cNvGrpSpPr/>
        <p:nvPr/>
      </p:nvGrpSpPr>
      <p:grpSpPr>
        <a:xfrm>
          <a:off x="0" y="0"/>
          <a:ext cx="0" cy="0"/>
          <a:chOff x="0" y="0"/>
          <a:chExt cx="0" cy="0"/>
        </a:xfrm>
      </p:grpSpPr>
      <p:sp>
        <p:nvSpPr>
          <p:cNvPr id="3" name="Title 1"/>
          <p:cNvSpPr>
            <a:spLocks noGrp="1"/>
          </p:cNvSpPr>
          <p:nvPr>
            <p:ph type="title"/>
          </p:nvPr>
        </p:nvSpPr>
        <p:spPr>
          <a:xfrm>
            <a:off x="381000" y="0"/>
            <a:ext cx="7086600" cy="1143000"/>
          </a:xfrm>
        </p:spPr>
        <p:txBody>
          <a:bodyPr/>
          <a:lstStyle/>
          <a:p>
            <a:r>
              <a:rPr lang="en-US"/>
              <a:t>Click to edit Master title style</a:t>
            </a:r>
          </a:p>
        </p:txBody>
      </p:sp>
    </p:spTree>
    <p:extLst>
      <p:ext uri="{BB962C8B-B14F-4D97-AF65-F5344CB8AC3E}">
        <p14:creationId xmlns:p14="http://schemas.microsoft.com/office/powerpoint/2010/main" val="957887803"/>
      </p:ext>
    </p:extLst>
  </p:cSld>
  <p:clrMapOvr>
    <a:masterClrMapping/>
  </p:clrMapOvr>
  <p:transition/>
</p:sldLayout>
</file>

<file path=ppt/slideLayouts/slideLayout43.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2" name="Group 9"/>
          <p:cNvGrpSpPr>
            <a:grpSpLocks/>
          </p:cNvGrpSpPr>
          <p:nvPr userDrawn="1"/>
        </p:nvGrpSpPr>
        <p:grpSpPr bwMode="auto">
          <a:xfrm>
            <a:off x="0" y="3314700"/>
            <a:ext cx="9144000" cy="3543300"/>
            <a:chOff x="0" y="3314700"/>
            <a:chExt cx="9144000" cy="3543300"/>
          </a:xfrm>
        </p:grpSpPr>
        <p:sp>
          <p:nvSpPr>
            <p:cNvPr id="5" name="Rectangle 4"/>
            <p:cNvSpPr/>
            <p:nvPr userDrawn="1"/>
          </p:nvSpPr>
          <p:spPr bwMode="auto">
            <a:xfrm>
              <a:off x="0" y="5214938"/>
              <a:ext cx="9144000" cy="1643062"/>
            </a:xfrm>
            <a:prstGeom prst="rect">
              <a:avLst/>
            </a:prstGeom>
            <a:solidFill>
              <a:schemeClr val="tx1"/>
            </a:solidFill>
            <a:ln w="9525" cap="flat" cmpd="sng" algn="ctr">
              <a:noFill/>
              <a:prstDash val="solid"/>
              <a:round/>
              <a:headEnd type="none" w="med" len="med"/>
              <a:tailEnd type="none" w="med" len="med"/>
            </a:ln>
            <a:effectLst/>
          </p:spPr>
          <p:txBody>
            <a:bodyPr/>
            <a:lstStyle/>
            <a:p>
              <a:pPr eaLnBrk="0" hangingPunct="0">
                <a:lnSpc>
                  <a:spcPct val="90000"/>
                </a:lnSpc>
                <a:defRPr/>
              </a:pPr>
              <a:endParaRPr lang="en-US" sz="1400">
                <a:solidFill>
                  <a:prstClr val="black"/>
                </a:solidFill>
              </a:endParaRPr>
            </a:p>
          </p:txBody>
        </p:sp>
        <p:sp>
          <p:nvSpPr>
            <p:cNvPr id="6" name="Rectangle 5"/>
            <p:cNvSpPr/>
            <p:nvPr userDrawn="1"/>
          </p:nvSpPr>
          <p:spPr bwMode="auto">
            <a:xfrm>
              <a:off x="5572125" y="4071938"/>
              <a:ext cx="3571875" cy="1428750"/>
            </a:xfrm>
            <a:prstGeom prst="rect">
              <a:avLst/>
            </a:prstGeom>
            <a:solidFill>
              <a:schemeClr val="tx1"/>
            </a:solidFill>
            <a:ln w="9525" cap="flat" cmpd="sng" algn="ctr">
              <a:noFill/>
              <a:prstDash val="solid"/>
              <a:round/>
              <a:headEnd type="none" w="med" len="med"/>
              <a:tailEnd type="none" w="med" len="med"/>
            </a:ln>
            <a:effectLst/>
          </p:spPr>
          <p:txBody>
            <a:bodyPr/>
            <a:lstStyle/>
            <a:p>
              <a:pPr eaLnBrk="0" hangingPunct="0">
                <a:lnSpc>
                  <a:spcPct val="90000"/>
                </a:lnSpc>
                <a:defRPr/>
              </a:pPr>
              <a:endParaRPr lang="en-US" sz="1400">
                <a:solidFill>
                  <a:prstClr val="black"/>
                </a:solidFill>
              </a:endParaRPr>
            </a:p>
          </p:txBody>
        </p:sp>
        <p:sp>
          <p:nvSpPr>
            <p:cNvPr id="7" name="Rectangle 6"/>
            <p:cNvSpPr/>
            <p:nvPr userDrawn="1"/>
          </p:nvSpPr>
          <p:spPr bwMode="auto">
            <a:xfrm>
              <a:off x="7786688" y="3314700"/>
              <a:ext cx="1357312" cy="900113"/>
            </a:xfrm>
            <a:prstGeom prst="rect">
              <a:avLst/>
            </a:prstGeom>
            <a:solidFill>
              <a:schemeClr val="tx1"/>
            </a:solidFill>
            <a:ln w="9525" cap="flat" cmpd="sng" algn="ctr">
              <a:noFill/>
              <a:prstDash val="solid"/>
              <a:round/>
              <a:headEnd type="none" w="med" len="med"/>
              <a:tailEnd type="none" w="med" len="med"/>
            </a:ln>
            <a:effectLst/>
          </p:spPr>
          <p:txBody>
            <a:bodyPr/>
            <a:lstStyle/>
            <a:p>
              <a:pPr eaLnBrk="0" hangingPunct="0">
                <a:lnSpc>
                  <a:spcPct val="90000"/>
                </a:lnSpc>
                <a:defRPr/>
              </a:pPr>
              <a:endParaRPr lang="en-US" sz="1400">
                <a:solidFill>
                  <a:prstClr val="black"/>
                </a:solidFill>
              </a:endParaRPr>
            </a:p>
          </p:txBody>
        </p:sp>
      </p:grpSp>
      <p:pic>
        <p:nvPicPr>
          <p:cNvPr id="8" name="Picture 13" descr="Title graphic"/>
          <p:cNvPicPr>
            <a:picLocks noChangeAspect="1" noChangeArrowheads="1"/>
          </p:cNvPicPr>
          <p:nvPr/>
        </p:nvPicPr>
        <p:blipFill>
          <a:blip r:embed="rId2"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0" y="3141663"/>
            <a:ext cx="9144000" cy="2190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Text Box 11"/>
          <p:cNvSpPr txBox="1">
            <a:spLocks noChangeArrowheads="1"/>
          </p:cNvSpPr>
          <p:nvPr/>
        </p:nvSpPr>
        <p:spPr bwMode="auto">
          <a:xfrm>
            <a:off x="431800" y="6053138"/>
            <a:ext cx="8426450" cy="233362"/>
          </a:xfrm>
          <a:prstGeom prst="rect">
            <a:avLst/>
          </a:prstGeom>
          <a:noFill/>
          <a:ln w="9525">
            <a:noFill/>
            <a:miter lim="800000"/>
            <a:headEnd/>
            <a:tailEnd/>
          </a:ln>
          <a:effectLst/>
        </p:spPr>
        <p:txBody>
          <a:bodyPr lIns="0" tIns="0" rIns="0" bIns="0">
            <a:spAutoFit/>
          </a:bodyPr>
          <a:lstStyle/>
          <a:p>
            <a:pPr eaLnBrk="0" hangingPunct="0">
              <a:lnSpc>
                <a:spcPct val="95000"/>
              </a:lnSpc>
              <a:defRPr/>
            </a:pPr>
            <a:r>
              <a:rPr lang="en-US" sz="800" dirty="0">
                <a:solidFill>
                  <a:prstClr val="black">
                    <a:lumMod val="75000"/>
                    <a:lumOff val="25000"/>
                  </a:prstClr>
                </a:solidFill>
              </a:rPr>
              <a:t>© 2011 Invensys. All Rights Reserved. The names, logos, and taglines identifying the products and services of Invensys are proprietary marks of Invensys or its subsidiaries. All third party trademarks and service marks are the proprietary marks of their respective owners.</a:t>
            </a:r>
          </a:p>
        </p:txBody>
      </p:sp>
      <p:pic>
        <p:nvPicPr>
          <p:cNvPr id="10" name="Picture 13" descr="X:\2001 library\Invensys Logos\2009 Brand\PPT\iom_logo.png"/>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5991225" y="4586288"/>
            <a:ext cx="2867025" cy="6365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 name="Picture 12" descr="X:\2001 library\Invensys Logos\2009 Brand\PPT\iom-brand-logos.png"/>
          <p:cNvPicPr>
            <a:picLocks noChangeAspect="1" noChangeArrowheads="1"/>
          </p:cNvPicPr>
          <p:nvPr userDrawn="1"/>
        </p:nvPicPr>
        <p:blipFill>
          <a:blip r:embed="rId4" cstate="print">
            <a:extLst>
              <a:ext uri="{28A0092B-C50C-407E-A947-70E740481C1C}">
                <a14:useLocalDpi xmlns:a14="http://schemas.microsoft.com/office/drawing/2010/main" val="0"/>
              </a:ext>
            </a:extLst>
          </a:blip>
          <a:srcRect/>
          <a:stretch>
            <a:fillRect/>
          </a:stretch>
        </p:blipFill>
        <p:spPr bwMode="auto">
          <a:xfrm>
            <a:off x="273050" y="5572125"/>
            <a:ext cx="8585200" cy="142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171" name="Rectangle 3"/>
          <p:cNvSpPr>
            <a:spLocks noGrp="1" noChangeArrowheads="1"/>
          </p:cNvSpPr>
          <p:nvPr>
            <p:ph type="ctrTitle"/>
          </p:nvPr>
        </p:nvSpPr>
        <p:spPr>
          <a:xfrm>
            <a:off x="431800" y="412750"/>
            <a:ext cx="7772400" cy="1470025"/>
          </a:xfrm>
        </p:spPr>
        <p:txBody>
          <a:bodyPr/>
          <a:lstStyle>
            <a:lvl1pPr>
              <a:defRPr>
                <a:solidFill>
                  <a:schemeClr val="tx1"/>
                </a:solidFill>
              </a:defRPr>
            </a:lvl1pPr>
          </a:lstStyle>
          <a:p>
            <a:r>
              <a:rPr lang="en-US"/>
              <a:t>Click to edit Master title style</a:t>
            </a:r>
            <a:endParaRPr lang="en-US" dirty="0"/>
          </a:p>
        </p:txBody>
      </p:sp>
      <p:sp>
        <p:nvSpPr>
          <p:cNvPr id="7172" name="Rectangle 4"/>
          <p:cNvSpPr>
            <a:spLocks noGrp="1" noChangeArrowheads="1"/>
          </p:cNvSpPr>
          <p:nvPr>
            <p:ph type="subTitle" idx="1"/>
          </p:nvPr>
        </p:nvSpPr>
        <p:spPr>
          <a:xfrm>
            <a:off x="441325" y="2519363"/>
            <a:ext cx="4791075" cy="2293937"/>
          </a:xfrm>
        </p:spPr>
        <p:txBody>
          <a:bodyPr rIns="0"/>
          <a:lstStyle>
            <a:lvl1pPr>
              <a:lnSpc>
                <a:spcPts val="2500"/>
              </a:lnSpc>
              <a:spcBef>
                <a:spcPct val="30000"/>
              </a:spcBef>
              <a:defRPr sz="2200">
                <a:solidFill>
                  <a:schemeClr val="tx1"/>
                </a:solidFill>
              </a:defRPr>
            </a:lvl1pPr>
          </a:lstStyle>
          <a:p>
            <a:r>
              <a:rPr lang="en-US"/>
              <a:t>Click to edit Master subtitle style</a:t>
            </a:r>
            <a:endParaRPr lang="en-US" dirty="0"/>
          </a:p>
        </p:txBody>
      </p:sp>
      <p:sp>
        <p:nvSpPr>
          <p:cNvPr id="12" name="Rectangle 5"/>
          <p:cNvSpPr>
            <a:spLocks noGrp="1" noChangeArrowheads="1"/>
          </p:cNvSpPr>
          <p:nvPr>
            <p:ph type="dt" sz="half" idx="10"/>
          </p:nvPr>
        </p:nvSpPr>
        <p:spPr>
          <a:xfrm>
            <a:off x="857250" y="6451600"/>
            <a:ext cx="857250" cy="192088"/>
          </a:xfrm>
          <a:prstGeom prst="rect">
            <a:avLst/>
          </a:prstGeom>
        </p:spPr>
        <p:txBody>
          <a:bodyPr/>
          <a:lstStyle>
            <a:lvl1pPr>
              <a:defRPr sz="500">
                <a:solidFill>
                  <a:schemeClr val="bg1">
                    <a:lumMod val="65000"/>
                  </a:schemeClr>
                </a:solidFill>
              </a:defRPr>
            </a:lvl1pPr>
          </a:lstStyle>
          <a:p>
            <a:pPr eaLnBrk="0" hangingPunct="0">
              <a:lnSpc>
                <a:spcPct val="90000"/>
              </a:lnSpc>
              <a:defRPr/>
            </a:pPr>
            <a:r>
              <a:rPr lang="en-US">
                <a:solidFill>
                  <a:prstClr val="white">
                    <a:lumMod val="65000"/>
                  </a:prstClr>
                </a:solidFill>
              </a:rPr>
              <a:t>© Invensys 00/00/00</a:t>
            </a:r>
          </a:p>
        </p:txBody>
      </p:sp>
      <p:sp>
        <p:nvSpPr>
          <p:cNvPr id="13" name="Rectangle 6"/>
          <p:cNvSpPr>
            <a:spLocks noGrp="1" noChangeArrowheads="1"/>
          </p:cNvSpPr>
          <p:nvPr>
            <p:ph type="ftr" sz="quarter" idx="11"/>
          </p:nvPr>
        </p:nvSpPr>
        <p:spPr>
          <a:xfrm>
            <a:off x="1747838" y="6451600"/>
            <a:ext cx="2895600" cy="179388"/>
          </a:xfrm>
          <a:prstGeom prst="rect">
            <a:avLst/>
          </a:prstGeom>
        </p:spPr>
        <p:txBody>
          <a:bodyPr/>
          <a:lstStyle>
            <a:lvl1pPr>
              <a:defRPr sz="500">
                <a:solidFill>
                  <a:schemeClr val="bg1">
                    <a:lumMod val="65000"/>
                  </a:schemeClr>
                </a:solidFill>
              </a:defRPr>
            </a:lvl1pPr>
          </a:lstStyle>
          <a:p>
            <a:pPr eaLnBrk="0" hangingPunct="0">
              <a:lnSpc>
                <a:spcPct val="90000"/>
              </a:lnSpc>
              <a:defRPr/>
            </a:pPr>
            <a:r>
              <a:rPr lang="en-US">
                <a:solidFill>
                  <a:prstClr val="white">
                    <a:lumMod val="65000"/>
                  </a:prstClr>
                </a:solidFill>
              </a:rPr>
              <a:t>Invensys proprietary &amp; confidential</a:t>
            </a:r>
            <a:endParaRPr lang="en-US" dirty="0">
              <a:solidFill>
                <a:prstClr val="white">
                  <a:lumMod val="65000"/>
                </a:prstClr>
              </a:solidFill>
            </a:endParaRPr>
          </a:p>
        </p:txBody>
      </p:sp>
      <p:sp>
        <p:nvSpPr>
          <p:cNvPr id="14" name="Rectangle 7"/>
          <p:cNvSpPr>
            <a:spLocks noGrp="1" noChangeArrowheads="1"/>
          </p:cNvSpPr>
          <p:nvPr>
            <p:ph type="sldNum" sz="quarter" idx="12"/>
          </p:nvPr>
        </p:nvSpPr>
        <p:spPr>
          <a:xfrm>
            <a:off x="431800" y="6451600"/>
            <a:ext cx="425450" cy="192088"/>
          </a:xfrm>
        </p:spPr>
        <p:txBody>
          <a:bodyPr/>
          <a:lstStyle>
            <a:lvl1pPr>
              <a:defRPr sz="500">
                <a:solidFill>
                  <a:schemeClr val="bg1">
                    <a:lumMod val="65000"/>
                  </a:schemeClr>
                </a:solidFill>
              </a:defRPr>
            </a:lvl1pPr>
          </a:lstStyle>
          <a:p>
            <a:pPr>
              <a:defRPr/>
            </a:pPr>
            <a:r>
              <a:rPr lang="en-US">
                <a:solidFill>
                  <a:prstClr val="white">
                    <a:lumMod val="65000"/>
                  </a:prstClr>
                </a:solidFill>
              </a:rPr>
              <a:t>Slide </a:t>
            </a:r>
            <a:fld id="{941C1859-D72E-42E2-85FB-0C593DA305F2}" type="slidenum">
              <a:rPr lang="en-US">
                <a:solidFill>
                  <a:prstClr val="white">
                    <a:lumMod val="65000"/>
                  </a:prstClr>
                </a:solidFill>
              </a:rPr>
              <a:pPr>
                <a:defRPr/>
              </a:pPr>
              <a:t>‹#›</a:t>
            </a:fld>
            <a:endParaRPr lang="en-US">
              <a:solidFill>
                <a:prstClr val="white">
                  <a:lumMod val="65000"/>
                </a:prstClr>
              </a:solidFill>
            </a:endParaRPr>
          </a:p>
        </p:txBody>
      </p:sp>
    </p:spTree>
    <p:extLst>
      <p:ext uri="{BB962C8B-B14F-4D97-AF65-F5344CB8AC3E}">
        <p14:creationId xmlns:p14="http://schemas.microsoft.com/office/powerpoint/2010/main" val="2298518767"/>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1"/>
                </a:solidFill>
              </a:defRPr>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Slide Number Placeholder 5"/>
          <p:cNvSpPr>
            <a:spLocks noGrp="1"/>
          </p:cNvSpPr>
          <p:nvPr userDrawn="1">
            <p:ph type="sldNum" sz="quarter" idx="10"/>
          </p:nvPr>
        </p:nvSpPr>
        <p:spPr/>
        <p:txBody>
          <a:bodyPr/>
          <a:lstStyle>
            <a:lvl1pPr>
              <a:defRPr/>
            </a:lvl1pPr>
          </a:lstStyle>
          <a:p>
            <a:pPr>
              <a:defRPr/>
            </a:pPr>
            <a:r>
              <a:rPr lang="en-US">
                <a:solidFill>
                  <a:prstClr val="black"/>
                </a:solidFill>
              </a:rPr>
              <a:t>Slide </a:t>
            </a:r>
            <a:fld id="{A6CFD3A5-D2F6-4CF3-A2F1-22D550C6E651}" type="slidenum">
              <a:rPr lang="en-US">
                <a:solidFill>
                  <a:prstClr val="black"/>
                </a:solidFill>
              </a:rPr>
              <a:pPr>
                <a:defRPr/>
              </a:pPr>
              <a:t>‹#›</a:t>
            </a:fld>
            <a:endParaRPr lang="en-US">
              <a:solidFill>
                <a:prstClr val="black"/>
              </a:solidFill>
            </a:endParaRPr>
          </a:p>
        </p:txBody>
      </p:sp>
    </p:spTree>
    <p:extLst>
      <p:ext uri="{BB962C8B-B14F-4D97-AF65-F5344CB8AC3E}">
        <p14:creationId xmlns:p14="http://schemas.microsoft.com/office/powerpoint/2010/main" val="2510948108"/>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1"/>
                </a:solidFill>
              </a:defRPr>
            </a:lvl1pPr>
          </a:lstStyle>
          <a:p>
            <a:r>
              <a:rPr lang="en-US"/>
              <a:t>Click to edit Master title style</a:t>
            </a:r>
            <a:endParaRPr lang="en-US" dirty="0"/>
          </a:p>
        </p:txBody>
      </p:sp>
      <p:sp>
        <p:nvSpPr>
          <p:cNvPr id="3" name="Content Placeholder 2"/>
          <p:cNvSpPr>
            <a:spLocks noGrp="1"/>
          </p:cNvSpPr>
          <p:nvPr>
            <p:ph sz="half" idx="1"/>
          </p:nvPr>
        </p:nvSpPr>
        <p:spPr>
          <a:xfrm>
            <a:off x="431800" y="1600200"/>
            <a:ext cx="4135438" cy="41338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719638" y="1600200"/>
            <a:ext cx="4137025" cy="41338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Slide Number Placeholder 5"/>
          <p:cNvSpPr>
            <a:spLocks noGrp="1"/>
          </p:cNvSpPr>
          <p:nvPr userDrawn="1">
            <p:ph type="sldNum" sz="quarter" idx="10"/>
          </p:nvPr>
        </p:nvSpPr>
        <p:spPr/>
        <p:txBody>
          <a:bodyPr/>
          <a:lstStyle>
            <a:lvl1pPr>
              <a:defRPr/>
            </a:lvl1pPr>
          </a:lstStyle>
          <a:p>
            <a:pPr>
              <a:defRPr/>
            </a:pPr>
            <a:r>
              <a:rPr lang="en-US">
                <a:solidFill>
                  <a:prstClr val="black"/>
                </a:solidFill>
              </a:rPr>
              <a:t>Slide </a:t>
            </a:r>
            <a:fld id="{3B613524-CCDB-440B-95AC-8390DF04F998}" type="slidenum">
              <a:rPr lang="en-US">
                <a:solidFill>
                  <a:prstClr val="black"/>
                </a:solidFill>
              </a:rPr>
              <a:pPr>
                <a:defRPr/>
              </a:pPr>
              <a:t>‹#›</a:t>
            </a:fld>
            <a:endParaRPr lang="en-US">
              <a:solidFill>
                <a:prstClr val="black"/>
              </a:solidFill>
            </a:endParaRPr>
          </a:p>
        </p:txBody>
      </p:sp>
    </p:spTree>
    <p:extLst>
      <p:ext uri="{BB962C8B-B14F-4D97-AF65-F5344CB8AC3E}">
        <p14:creationId xmlns:p14="http://schemas.microsoft.com/office/powerpoint/2010/main" val="503800334"/>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1"/>
                </a:solidFill>
              </a:defRPr>
            </a:lvl1pPr>
          </a:lstStyle>
          <a:p>
            <a:r>
              <a:rPr lang="en-US"/>
              <a:t>Click to edit Master title style</a:t>
            </a:r>
            <a:endParaRPr lang="en-US" dirty="0"/>
          </a:p>
        </p:txBody>
      </p:sp>
      <p:sp>
        <p:nvSpPr>
          <p:cNvPr id="3" name="Slide Number Placeholder 5"/>
          <p:cNvSpPr>
            <a:spLocks noGrp="1"/>
          </p:cNvSpPr>
          <p:nvPr userDrawn="1">
            <p:ph type="sldNum" sz="quarter" idx="10"/>
          </p:nvPr>
        </p:nvSpPr>
        <p:spPr/>
        <p:txBody>
          <a:bodyPr/>
          <a:lstStyle>
            <a:lvl1pPr>
              <a:defRPr/>
            </a:lvl1pPr>
          </a:lstStyle>
          <a:p>
            <a:pPr>
              <a:defRPr/>
            </a:pPr>
            <a:r>
              <a:rPr lang="en-US">
                <a:solidFill>
                  <a:prstClr val="black"/>
                </a:solidFill>
              </a:rPr>
              <a:t>Slide </a:t>
            </a:r>
            <a:fld id="{62A5C608-47ED-4AA3-BABC-1C0D4F14AEAB}" type="slidenum">
              <a:rPr lang="en-US">
                <a:solidFill>
                  <a:prstClr val="black"/>
                </a:solidFill>
              </a:rPr>
              <a:pPr>
                <a:defRPr/>
              </a:pPr>
              <a:t>‹#›</a:t>
            </a:fld>
            <a:endParaRPr lang="en-US">
              <a:solidFill>
                <a:prstClr val="black"/>
              </a:solidFill>
            </a:endParaRPr>
          </a:p>
        </p:txBody>
      </p:sp>
    </p:spTree>
    <p:extLst>
      <p:ext uri="{BB962C8B-B14F-4D97-AF65-F5344CB8AC3E}">
        <p14:creationId xmlns:p14="http://schemas.microsoft.com/office/powerpoint/2010/main" val="1616180277"/>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Slide Number Placeholder 5"/>
          <p:cNvSpPr>
            <a:spLocks noGrp="1"/>
          </p:cNvSpPr>
          <p:nvPr userDrawn="1">
            <p:ph type="sldNum" sz="quarter" idx="10"/>
          </p:nvPr>
        </p:nvSpPr>
        <p:spPr/>
        <p:txBody>
          <a:bodyPr/>
          <a:lstStyle>
            <a:lvl1pPr>
              <a:defRPr/>
            </a:lvl1pPr>
          </a:lstStyle>
          <a:p>
            <a:pPr>
              <a:defRPr/>
            </a:pPr>
            <a:r>
              <a:rPr lang="en-US">
                <a:solidFill>
                  <a:prstClr val="black"/>
                </a:solidFill>
              </a:rPr>
              <a:t>Slide </a:t>
            </a:r>
            <a:fld id="{A511D963-72B9-46AC-BEC7-59C98D8E3E08}" type="slidenum">
              <a:rPr lang="en-US">
                <a:solidFill>
                  <a:prstClr val="black"/>
                </a:solidFill>
              </a:rPr>
              <a:pPr>
                <a:defRPr/>
              </a:pPr>
              <a:t>‹#›</a:t>
            </a:fld>
            <a:endParaRPr lang="en-US">
              <a:solidFill>
                <a:prstClr val="black"/>
              </a:solidFill>
            </a:endParaRPr>
          </a:p>
        </p:txBody>
      </p:sp>
    </p:spTree>
    <p:extLst>
      <p:ext uri="{BB962C8B-B14F-4D97-AF65-F5344CB8AC3E}">
        <p14:creationId xmlns:p14="http://schemas.microsoft.com/office/powerpoint/2010/main" val="1161311918"/>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clipArtAndTx" preserve="1">
  <p:cSld name="Title, Clip Art and Text">
    <p:spTree>
      <p:nvGrpSpPr>
        <p:cNvPr id="1" name=""/>
        <p:cNvGrpSpPr/>
        <p:nvPr/>
      </p:nvGrpSpPr>
      <p:grpSpPr>
        <a:xfrm>
          <a:off x="0" y="0"/>
          <a:ext cx="0" cy="0"/>
          <a:chOff x="0" y="0"/>
          <a:chExt cx="0" cy="0"/>
        </a:xfrm>
      </p:grpSpPr>
      <p:sp>
        <p:nvSpPr>
          <p:cNvPr id="2" name="Title 1"/>
          <p:cNvSpPr>
            <a:spLocks noGrp="1"/>
          </p:cNvSpPr>
          <p:nvPr>
            <p:ph type="title"/>
          </p:nvPr>
        </p:nvSpPr>
        <p:spPr>
          <a:xfrm>
            <a:off x="431800" y="422275"/>
            <a:ext cx="8281988" cy="904875"/>
          </a:xfrm>
        </p:spPr>
        <p:txBody>
          <a:bodyPr/>
          <a:lstStyle>
            <a:lvl1pPr>
              <a:defRPr>
                <a:solidFill>
                  <a:schemeClr val="tx1"/>
                </a:solidFill>
              </a:defRPr>
            </a:lvl1pPr>
          </a:lstStyle>
          <a:p>
            <a:r>
              <a:rPr lang="en-US"/>
              <a:t>Click to edit Master title style</a:t>
            </a:r>
            <a:endParaRPr lang="en-US" dirty="0"/>
          </a:p>
        </p:txBody>
      </p:sp>
      <p:sp>
        <p:nvSpPr>
          <p:cNvPr id="3" name="ClipArt Placeholder 2"/>
          <p:cNvSpPr>
            <a:spLocks noGrp="1"/>
          </p:cNvSpPr>
          <p:nvPr>
            <p:ph type="clipArt" sz="half" idx="1"/>
          </p:nvPr>
        </p:nvSpPr>
        <p:spPr>
          <a:xfrm>
            <a:off x="431800" y="1600200"/>
            <a:ext cx="4135438" cy="4133850"/>
          </a:xfrm>
        </p:spPr>
        <p:txBody>
          <a:bodyPr/>
          <a:lstStyle/>
          <a:p>
            <a:pPr lvl="0"/>
            <a:r>
              <a:rPr lang="en-US" noProof="0"/>
              <a:t>Click icon to add clip art</a:t>
            </a:r>
          </a:p>
        </p:txBody>
      </p:sp>
      <p:sp>
        <p:nvSpPr>
          <p:cNvPr id="4" name="Text Placeholder 3"/>
          <p:cNvSpPr>
            <a:spLocks noGrp="1"/>
          </p:cNvSpPr>
          <p:nvPr>
            <p:ph type="body" sz="half" idx="2"/>
          </p:nvPr>
        </p:nvSpPr>
        <p:spPr>
          <a:xfrm>
            <a:off x="4719638" y="1600200"/>
            <a:ext cx="4137025" cy="41338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Slide Number Placeholder 5"/>
          <p:cNvSpPr>
            <a:spLocks noGrp="1"/>
          </p:cNvSpPr>
          <p:nvPr userDrawn="1">
            <p:ph type="sldNum" sz="quarter" idx="10"/>
          </p:nvPr>
        </p:nvSpPr>
        <p:spPr/>
        <p:txBody>
          <a:bodyPr/>
          <a:lstStyle>
            <a:lvl1pPr>
              <a:defRPr/>
            </a:lvl1pPr>
          </a:lstStyle>
          <a:p>
            <a:pPr>
              <a:defRPr/>
            </a:pPr>
            <a:r>
              <a:rPr lang="en-US">
                <a:solidFill>
                  <a:prstClr val="black"/>
                </a:solidFill>
              </a:rPr>
              <a:t>Slide </a:t>
            </a:r>
            <a:fld id="{BE650731-1331-4A24-B8E7-6CF501B6F9E6}" type="slidenum">
              <a:rPr lang="en-US">
                <a:solidFill>
                  <a:prstClr val="black"/>
                </a:solidFill>
              </a:rPr>
              <a:pPr>
                <a:defRPr/>
              </a:pPr>
              <a:t>‹#›</a:t>
            </a:fld>
            <a:endParaRPr lang="en-US">
              <a:solidFill>
                <a:prstClr val="black"/>
              </a:solidFill>
            </a:endParaRPr>
          </a:p>
        </p:txBody>
      </p:sp>
    </p:spTree>
    <p:extLst>
      <p:ext uri="{BB962C8B-B14F-4D97-AF65-F5344CB8AC3E}">
        <p14:creationId xmlns:p14="http://schemas.microsoft.com/office/powerpoint/2010/main" val="510232358"/>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objAndTx" preserve="1">
  <p:cSld name="Title, Content and Text">
    <p:spTree>
      <p:nvGrpSpPr>
        <p:cNvPr id="1" name=""/>
        <p:cNvGrpSpPr/>
        <p:nvPr/>
      </p:nvGrpSpPr>
      <p:grpSpPr>
        <a:xfrm>
          <a:off x="0" y="0"/>
          <a:ext cx="0" cy="0"/>
          <a:chOff x="0" y="0"/>
          <a:chExt cx="0" cy="0"/>
        </a:xfrm>
      </p:grpSpPr>
      <p:sp>
        <p:nvSpPr>
          <p:cNvPr id="2" name="Title 1"/>
          <p:cNvSpPr>
            <a:spLocks noGrp="1"/>
          </p:cNvSpPr>
          <p:nvPr>
            <p:ph type="title"/>
          </p:nvPr>
        </p:nvSpPr>
        <p:spPr>
          <a:xfrm>
            <a:off x="431800" y="422275"/>
            <a:ext cx="8281988" cy="904875"/>
          </a:xfrm>
        </p:spPr>
        <p:txBody>
          <a:bodyPr/>
          <a:lstStyle>
            <a:lvl1pPr>
              <a:defRPr>
                <a:solidFill>
                  <a:schemeClr val="tx1"/>
                </a:solidFill>
              </a:defRPr>
            </a:lvl1pPr>
          </a:lstStyle>
          <a:p>
            <a:r>
              <a:rPr lang="en-US"/>
              <a:t>Click to edit Master title style</a:t>
            </a:r>
            <a:endParaRPr lang="en-US" dirty="0"/>
          </a:p>
        </p:txBody>
      </p:sp>
      <p:sp>
        <p:nvSpPr>
          <p:cNvPr id="3" name="Content Placeholder 2"/>
          <p:cNvSpPr>
            <a:spLocks noGrp="1"/>
          </p:cNvSpPr>
          <p:nvPr>
            <p:ph sz="half" idx="1"/>
          </p:nvPr>
        </p:nvSpPr>
        <p:spPr>
          <a:xfrm>
            <a:off x="431800" y="1600200"/>
            <a:ext cx="4135438" cy="41338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719638" y="1600200"/>
            <a:ext cx="4137025" cy="41338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Slide Number Placeholder 5"/>
          <p:cNvSpPr>
            <a:spLocks noGrp="1"/>
          </p:cNvSpPr>
          <p:nvPr userDrawn="1">
            <p:ph type="sldNum" sz="quarter" idx="10"/>
          </p:nvPr>
        </p:nvSpPr>
        <p:spPr/>
        <p:txBody>
          <a:bodyPr/>
          <a:lstStyle>
            <a:lvl1pPr>
              <a:defRPr/>
            </a:lvl1pPr>
          </a:lstStyle>
          <a:p>
            <a:pPr>
              <a:defRPr/>
            </a:pPr>
            <a:r>
              <a:rPr lang="en-US">
                <a:solidFill>
                  <a:prstClr val="black"/>
                </a:solidFill>
              </a:rPr>
              <a:t>Slide </a:t>
            </a:r>
            <a:fld id="{337293E9-4217-4739-A699-6BD10E075DE6}" type="slidenum">
              <a:rPr lang="en-US">
                <a:solidFill>
                  <a:prstClr val="black"/>
                </a:solidFill>
              </a:rPr>
              <a:pPr>
                <a:defRPr/>
              </a:pPr>
              <a:t>‹#›</a:t>
            </a:fld>
            <a:endParaRPr lang="en-US">
              <a:solidFill>
                <a:prstClr val="black"/>
              </a:solidFill>
            </a:endParaRPr>
          </a:p>
        </p:txBody>
      </p:sp>
    </p:spTree>
    <p:extLst>
      <p:ext uri="{BB962C8B-B14F-4D97-AF65-F5344CB8AC3E}">
        <p14:creationId xmlns:p14="http://schemas.microsoft.com/office/powerpoint/2010/main" val="3186977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Slide Number Placeholder 5"/>
          <p:cNvSpPr>
            <a:spLocks noGrp="1"/>
          </p:cNvSpPr>
          <p:nvPr userDrawn="1">
            <p:ph type="sldNum" sz="quarter" idx="10"/>
          </p:nvPr>
        </p:nvSpPr>
        <p:spPr/>
        <p:txBody>
          <a:bodyPr/>
          <a:lstStyle>
            <a:lvl1pPr>
              <a:defRPr/>
            </a:lvl1pPr>
          </a:lstStyle>
          <a:p>
            <a:pPr>
              <a:defRPr/>
            </a:pPr>
            <a:r>
              <a:rPr lang="en-US"/>
              <a:t>Slide </a:t>
            </a:r>
            <a:fld id="{A511D963-72B9-46AC-BEC7-59C98D8E3E08}" type="slidenum">
              <a:rPr lang="en-US"/>
              <a:pPr>
                <a:defRPr/>
              </a:pPr>
              <a:t>‹#›</a:t>
            </a:fld>
            <a:endParaRPr lang="en-US"/>
          </a:p>
        </p:txBody>
      </p:sp>
    </p:spTree>
    <p:extLst>
      <p:ext uri="{BB962C8B-B14F-4D97-AF65-F5344CB8AC3E}">
        <p14:creationId xmlns:p14="http://schemas.microsoft.com/office/powerpoint/2010/main" val="477695359"/>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31800" y="422275"/>
            <a:ext cx="8281988" cy="904875"/>
          </a:xfrm>
        </p:spPr>
        <p:txBody>
          <a:bodyPr/>
          <a:lstStyle/>
          <a:p>
            <a:r>
              <a:rPr lang="en-US"/>
              <a:t>Click to edit Master title style</a:t>
            </a:r>
          </a:p>
        </p:txBody>
      </p:sp>
      <p:sp>
        <p:nvSpPr>
          <p:cNvPr id="3" name="Table Placeholder 2"/>
          <p:cNvSpPr>
            <a:spLocks noGrp="1"/>
          </p:cNvSpPr>
          <p:nvPr>
            <p:ph type="tbl" idx="1"/>
          </p:nvPr>
        </p:nvSpPr>
        <p:spPr>
          <a:xfrm>
            <a:off x="431800" y="1600200"/>
            <a:ext cx="8424863" cy="4133850"/>
          </a:xfrm>
        </p:spPr>
        <p:txBody>
          <a:bodyPr/>
          <a:lstStyle/>
          <a:p>
            <a:pPr lvl="0"/>
            <a:r>
              <a:rPr lang="en-US" noProof="0"/>
              <a:t>Click icon to add table</a:t>
            </a:r>
          </a:p>
        </p:txBody>
      </p:sp>
      <p:sp>
        <p:nvSpPr>
          <p:cNvPr id="4" name="Slide Number Placeholder 5"/>
          <p:cNvSpPr>
            <a:spLocks noGrp="1"/>
          </p:cNvSpPr>
          <p:nvPr userDrawn="1">
            <p:ph type="sldNum" sz="quarter" idx="10"/>
          </p:nvPr>
        </p:nvSpPr>
        <p:spPr/>
        <p:txBody>
          <a:bodyPr/>
          <a:lstStyle>
            <a:lvl1pPr>
              <a:defRPr/>
            </a:lvl1pPr>
          </a:lstStyle>
          <a:p>
            <a:pPr>
              <a:defRPr/>
            </a:pPr>
            <a:r>
              <a:rPr lang="en-US">
                <a:solidFill>
                  <a:prstClr val="black"/>
                </a:solidFill>
              </a:rPr>
              <a:t>Slide </a:t>
            </a:r>
            <a:fld id="{C3E8335A-9930-491B-ABFB-6ABA1D893690}" type="slidenum">
              <a:rPr lang="en-US">
                <a:solidFill>
                  <a:prstClr val="black"/>
                </a:solidFill>
              </a:rPr>
              <a:pPr>
                <a:defRPr/>
              </a:pPr>
              <a:t>‹#›</a:t>
            </a:fld>
            <a:endParaRPr lang="en-US">
              <a:solidFill>
                <a:prstClr val="black"/>
              </a:solidFill>
            </a:endParaRPr>
          </a:p>
        </p:txBody>
      </p:sp>
    </p:spTree>
    <p:extLst>
      <p:ext uri="{BB962C8B-B14F-4D97-AF65-F5344CB8AC3E}">
        <p14:creationId xmlns:p14="http://schemas.microsoft.com/office/powerpoint/2010/main" val="3921543166"/>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381000" y="1371601"/>
            <a:ext cx="4116388" cy="609599"/>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381000" y="1981200"/>
            <a:ext cx="4116388" cy="4571999"/>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371601"/>
            <a:ext cx="4194175" cy="60960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1981200"/>
            <a:ext cx="4194175" cy="4571999"/>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Title 1"/>
          <p:cNvSpPr>
            <a:spLocks noGrp="1"/>
          </p:cNvSpPr>
          <p:nvPr>
            <p:ph type="title"/>
          </p:nvPr>
        </p:nvSpPr>
        <p:spPr>
          <a:xfrm>
            <a:off x="381000" y="0"/>
            <a:ext cx="7086600" cy="1143000"/>
          </a:xfrm>
        </p:spPr>
        <p:txBody>
          <a:bodyPr/>
          <a:lstStyle/>
          <a:p>
            <a:r>
              <a:rPr lang="en-US"/>
              <a:t>Click to edit Master title style</a:t>
            </a:r>
          </a:p>
        </p:txBody>
      </p:sp>
    </p:spTree>
    <p:extLst>
      <p:ext uri="{BB962C8B-B14F-4D97-AF65-F5344CB8AC3E}">
        <p14:creationId xmlns:p14="http://schemas.microsoft.com/office/powerpoint/2010/main" val="1511611249"/>
      </p:ext>
    </p:extLst>
  </p:cSld>
  <p:clrMapOvr>
    <a:masterClrMapping/>
  </p:clrMapOvr>
  <p:transition/>
</p:sldLayout>
</file>

<file path=ppt/slideLayouts/slideLayout52.xml><?xml version="1.0" encoding="utf-8"?>
<p:sldLayout xmlns:a="http://schemas.openxmlformats.org/drawingml/2006/main" xmlns:r="http://schemas.openxmlformats.org/officeDocument/2006/relationships" xmlns:p="http://schemas.openxmlformats.org/presentationml/2006/main" preserve="1" userDrawn="1">
  <p:cSld name="1_Title Only">
    <p:spTree>
      <p:nvGrpSpPr>
        <p:cNvPr id="1" name=""/>
        <p:cNvGrpSpPr/>
        <p:nvPr/>
      </p:nvGrpSpPr>
      <p:grpSpPr>
        <a:xfrm>
          <a:off x="0" y="0"/>
          <a:ext cx="0" cy="0"/>
          <a:chOff x="0" y="0"/>
          <a:chExt cx="0" cy="0"/>
        </a:xfrm>
      </p:grpSpPr>
      <p:sp>
        <p:nvSpPr>
          <p:cNvPr id="3" name="Title 1"/>
          <p:cNvSpPr>
            <a:spLocks noGrp="1"/>
          </p:cNvSpPr>
          <p:nvPr>
            <p:ph type="title"/>
          </p:nvPr>
        </p:nvSpPr>
        <p:spPr>
          <a:xfrm>
            <a:off x="381000" y="0"/>
            <a:ext cx="7086600" cy="1143000"/>
          </a:xfrm>
        </p:spPr>
        <p:txBody>
          <a:bodyPr/>
          <a:lstStyle/>
          <a:p>
            <a:r>
              <a:rPr lang="en-US"/>
              <a:t>Click to edit Master title style</a:t>
            </a:r>
          </a:p>
        </p:txBody>
      </p:sp>
    </p:spTree>
    <p:extLst>
      <p:ext uri="{BB962C8B-B14F-4D97-AF65-F5344CB8AC3E}">
        <p14:creationId xmlns:p14="http://schemas.microsoft.com/office/powerpoint/2010/main" val="695137594"/>
      </p:ext>
    </p:extLst>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clipArtAndTx" preserve="1">
  <p:cSld name="Title, Clip Art and Text">
    <p:spTree>
      <p:nvGrpSpPr>
        <p:cNvPr id="1" name=""/>
        <p:cNvGrpSpPr/>
        <p:nvPr/>
      </p:nvGrpSpPr>
      <p:grpSpPr>
        <a:xfrm>
          <a:off x="0" y="0"/>
          <a:ext cx="0" cy="0"/>
          <a:chOff x="0" y="0"/>
          <a:chExt cx="0" cy="0"/>
        </a:xfrm>
      </p:grpSpPr>
      <p:sp>
        <p:nvSpPr>
          <p:cNvPr id="2" name="Title 1"/>
          <p:cNvSpPr>
            <a:spLocks noGrp="1"/>
          </p:cNvSpPr>
          <p:nvPr>
            <p:ph type="title"/>
          </p:nvPr>
        </p:nvSpPr>
        <p:spPr>
          <a:xfrm>
            <a:off x="431800" y="422275"/>
            <a:ext cx="8281988" cy="904875"/>
          </a:xfrm>
        </p:spPr>
        <p:txBody>
          <a:bodyPr/>
          <a:lstStyle>
            <a:lvl1pPr>
              <a:defRPr>
                <a:solidFill>
                  <a:schemeClr val="tx1"/>
                </a:solidFill>
              </a:defRPr>
            </a:lvl1pPr>
          </a:lstStyle>
          <a:p>
            <a:r>
              <a:rPr lang="en-US" dirty="0"/>
              <a:t>Click to edit Master title style</a:t>
            </a:r>
          </a:p>
        </p:txBody>
      </p:sp>
      <p:sp>
        <p:nvSpPr>
          <p:cNvPr id="3" name="ClipArt Placeholder 2"/>
          <p:cNvSpPr>
            <a:spLocks noGrp="1"/>
          </p:cNvSpPr>
          <p:nvPr>
            <p:ph type="clipArt" sz="half" idx="1"/>
          </p:nvPr>
        </p:nvSpPr>
        <p:spPr>
          <a:xfrm>
            <a:off x="431800" y="1600200"/>
            <a:ext cx="4135438" cy="4133850"/>
          </a:xfrm>
        </p:spPr>
        <p:txBody>
          <a:bodyPr/>
          <a:lstStyle/>
          <a:p>
            <a:pPr lvl="0"/>
            <a:endParaRPr lang="en-US" noProof="0"/>
          </a:p>
        </p:txBody>
      </p:sp>
      <p:sp>
        <p:nvSpPr>
          <p:cNvPr id="4" name="Text Placeholder 3"/>
          <p:cNvSpPr>
            <a:spLocks noGrp="1"/>
          </p:cNvSpPr>
          <p:nvPr>
            <p:ph type="body" sz="half" idx="2"/>
          </p:nvPr>
        </p:nvSpPr>
        <p:spPr>
          <a:xfrm>
            <a:off x="4719638" y="1600200"/>
            <a:ext cx="4137025" cy="41338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Slide Number Placeholder 5"/>
          <p:cNvSpPr>
            <a:spLocks noGrp="1"/>
          </p:cNvSpPr>
          <p:nvPr userDrawn="1">
            <p:ph type="sldNum" sz="quarter" idx="10"/>
          </p:nvPr>
        </p:nvSpPr>
        <p:spPr/>
        <p:txBody>
          <a:bodyPr/>
          <a:lstStyle>
            <a:lvl1pPr>
              <a:defRPr/>
            </a:lvl1pPr>
          </a:lstStyle>
          <a:p>
            <a:pPr>
              <a:defRPr/>
            </a:pPr>
            <a:r>
              <a:rPr lang="en-US"/>
              <a:t>Slide </a:t>
            </a:r>
            <a:fld id="{BE650731-1331-4A24-B8E7-6CF501B6F9E6}" type="slidenum">
              <a:rPr lang="en-US"/>
              <a:pPr>
                <a:defRPr/>
              </a:pPr>
              <a:t>‹#›</a:t>
            </a:fld>
            <a:endParaRPr lang="en-US"/>
          </a:p>
        </p:txBody>
      </p:sp>
    </p:spTree>
    <p:extLst>
      <p:ext uri="{BB962C8B-B14F-4D97-AF65-F5344CB8AC3E}">
        <p14:creationId xmlns:p14="http://schemas.microsoft.com/office/powerpoint/2010/main" val="82982364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AndTx" preserve="1">
  <p:cSld name="Title, Content and Text">
    <p:spTree>
      <p:nvGrpSpPr>
        <p:cNvPr id="1" name=""/>
        <p:cNvGrpSpPr/>
        <p:nvPr/>
      </p:nvGrpSpPr>
      <p:grpSpPr>
        <a:xfrm>
          <a:off x="0" y="0"/>
          <a:ext cx="0" cy="0"/>
          <a:chOff x="0" y="0"/>
          <a:chExt cx="0" cy="0"/>
        </a:xfrm>
      </p:grpSpPr>
      <p:sp>
        <p:nvSpPr>
          <p:cNvPr id="2" name="Title 1"/>
          <p:cNvSpPr>
            <a:spLocks noGrp="1"/>
          </p:cNvSpPr>
          <p:nvPr>
            <p:ph type="title"/>
          </p:nvPr>
        </p:nvSpPr>
        <p:spPr>
          <a:xfrm>
            <a:off x="431800" y="422275"/>
            <a:ext cx="8281988" cy="904875"/>
          </a:xfrm>
        </p:spPr>
        <p:txBody>
          <a:bodyPr/>
          <a:lstStyle>
            <a:lvl1pPr>
              <a:defRPr>
                <a:solidFill>
                  <a:schemeClr val="tx1"/>
                </a:solidFill>
              </a:defRPr>
            </a:lvl1pPr>
          </a:lstStyle>
          <a:p>
            <a:r>
              <a:rPr lang="en-US" dirty="0"/>
              <a:t>Click to edit Master title style</a:t>
            </a:r>
          </a:p>
        </p:txBody>
      </p:sp>
      <p:sp>
        <p:nvSpPr>
          <p:cNvPr id="3" name="Content Placeholder 2"/>
          <p:cNvSpPr>
            <a:spLocks noGrp="1"/>
          </p:cNvSpPr>
          <p:nvPr>
            <p:ph sz="half" idx="1"/>
          </p:nvPr>
        </p:nvSpPr>
        <p:spPr>
          <a:xfrm>
            <a:off x="431800" y="1600200"/>
            <a:ext cx="4135438" cy="41338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719638" y="1600200"/>
            <a:ext cx="4137025" cy="41338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Slide Number Placeholder 5"/>
          <p:cNvSpPr>
            <a:spLocks noGrp="1"/>
          </p:cNvSpPr>
          <p:nvPr userDrawn="1">
            <p:ph type="sldNum" sz="quarter" idx="10"/>
          </p:nvPr>
        </p:nvSpPr>
        <p:spPr/>
        <p:txBody>
          <a:bodyPr/>
          <a:lstStyle>
            <a:lvl1pPr>
              <a:defRPr/>
            </a:lvl1pPr>
          </a:lstStyle>
          <a:p>
            <a:pPr>
              <a:defRPr/>
            </a:pPr>
            <a:r>
              <a:rPr lang="en-US"/>
              <a:t>Slide </a:t>
            </a:r>
            <a:fld id="{337293E9-4217-4739-A699-6BD10E075DE6}" type="slidenum">
              <a:rPr lang="en-US"/>
              <a:pPr>
                <a:defRPr/>
              </a:pPr>
              <a:t>‹#›</a:t>
            </a:fld>
            <a:endParaRPr lang="en-US"/>
          </a:p>
        </p:txBody>
      </p:sp>
    </p:spTree>
    <p:extLst>
      <p:ext uri="{BB962C8B-B14F-4D97-AF65-F5344CB8AC3E}">
        <p14:creationId xmlns:p14="http://schemas.microsoft.com/office/powerpoint/2010/main" val="30084136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31800" y="422275"/>
            <a:ext cx="8281988" cy="904875"/>
          </a:xfrm>
        </p:spPr>
        <p:txBody>
          <a:bodyPr/>
          <a:lstStyle/>
          <a:p>
            <a:r>
              <a:rPr lang="en-US"/>
              <a:t>Click to edit Master title style</a:t>
            </a:r>
          </a:p>
        </p:txBody>
      </p:sp>
      <p:sp>
        <p:nvSpPr>
          <p:cNvPr id="3" name="Table Placeholder 2"/>
          <p:cNvSpPr>
            <a:spLocks noGrp="1"/>
          </p:cNvSpPr>
          <p:nvPr>
            <p:ph type="tbl" idx="1"/>
          </p:nvPr>
        </p:nvSpPr>
        <p:spPr>
          <a:xfrm>
            <a:off x="431800" y="1600200"/>
            <a:ext cx="8424863" cy="4133850"/>
          </a:xfrm>
        </p:spPr>
        <p:txBody>
          <a:bodyPr/>
          <a:lstStyle/>
          <a:p>
            <a:pPr lvl="0"/>
            <a:endParaRPr lang="en-US" noProof="0"/>
          </a:p>
        </p:txBody>
      </p:sp>
      <p:sp>
        <p:nvSpPr>
          <p:cNvPr id="4" name="Slide Number Placeholder 5"/>
          <p:cNvSpPr>
            <a:spLocks noGrp="1"/>
          </p:cNvSpPr>
          <p:nvPr userDrawn="1">
            <p:ph type="sldNum" sz="quarter" idx="10"/>
          </p:nvPr>
        </p:nvSpPr>
        <p:spPr/>
        <p:txBody>
          <a:bodyPr/>
          <a:lstStyle>
            <a:lvl1pPr>
              <a:defRPr/>
            </a:lvl1pPr>
          </a:lstStyle>
          <a:p>
            <a:pPr>
              <a:defRPr/>
            </a:pPr>
            <a:r>
              <a:rPr lang="en-US"/>
              <a:t>Slide </a:t>
            </a:r>
            <a:fld id="{C3E8335A-9930-491B-ABFB-6ABA1D893690}" type="slidenum">
              <a:rPr lang="en-US"/>
              <a:pPr>
                <a:defRPr/>
              </a:pPr>
              <a:t>‹#›</a:t>
            </a:fld>
            <a:endParaRPr lang="en-US"/>
          </a:p>
        </p:txBody>
      </p:sp>
    </p:spTree>
    <p:extLst>
      <p:ext uri="{BB962C8B-B14F-4D97-AF65-F5344CB8AC3E}">
        <p14:creationId xmlns:p14="http://schemas.microsoft.com/office/powerpoint/2010/main" val="15164185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Tree>
    <p:extLst>
      <p:ext uri="{BB962C8B-B14F-4D97-AF65-F5344CB8AC3E}">
        <p14:creationId xmlns:p14="http://schemas.microsoft.com/office/powerpoint/2010/main" val="303379045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3.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2.png"/><Relationship Id="rId5" Type="http://schemas.openxmlformats.org/officeDocument/2006/relationships/slideLayout" Target="../slideLayouts/slideLayout5.xml"/><Relationship Id="rId10"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_rels/slideMaster10.xml.rels><?xml version="1.0" encoding="UTF-8" standalone="yes"?>
<Relationships xmlns="http://schemas.openxmlformats.org/package/2006/relationships"><Relationship Id="rId8" Type="http://schemas.openxmlformats.org/officeDocument/2006/relationships/slideLayout" Target="../slideLayouts/slideLayout50.xml"/><Relationship Id="rId13" Type="http://schemas.openxmlformats.org/officeDocument/2006/relationships/image" Target="../media/image2.png"/><Relationship Id="rId3" Type="http://schemas.openxmlformats.org/officeDocument/2006/relationships/slideLayout" Target="../slideLayouts/slideLayout45.xml"/><Relationship Id="rId7" Type="http://schemas.openxmlformats.org/officeDocument/2006/relationships/slideLayout" Target="../slideLayouts/slideLayout49.xml"/><Relationship Id="rId12" Type="http://schemas.openxmlformats.org/officeDocument/2006/relationships/image" Target="../media/image1.png"/><Relationship Id="rId2" Type="http://schemas.openxmlformats.org/officeDocument/2006/relationships/slideLayout" Target="../slideLayouts/slideLayout44.xml"/><Relationship Id="rId1" Type="http://schemas.openxmlformats.org/officeDocument/2006/relationships/slideLayout" Target="../slideLayouts/slideLayout43.xml"/><Relationship Id="rId6" Type="http://schemas.openxmlformats.org/officeDocument/2006/relationships/slideLayout" Target="../slideLayouts/slideLayout48.xml"/><Relationship Id="rId11" Type="http://schemas.openxmlformats.org/officeDocument/2006/relationships/theme" Target="../theme/theme10.xml"/><Relationship Id="rId5" Type="http://schemas.openxmlformats.org/officeDocument/2006/relationships/slideLayout" Target="../slideLayouts/slideLayout47.xml"/><Relationship Id="rId10" Type="http://schemas.openxmlformats.org/officeDocument/2006/relationships/slideLayout" Target="../slideLayouts/slideLayout52.xml"/><Relationship Id="rId4" Type="http://schemas.openxmlformats.org/officeDocument/2006/relationships/slideLayout" Target="../slideLayouts/slideLayout46.xml"/><Relationship Id="rId9" Type="http://schemas.openxmlformats.org/officeDocument/2006/relationships/slideLayout" Target="../slideLayouts/slideLayout51.xml"/><Relationship Id="rId14" Type="http://schemas.openxmlformats.org/officeDocument/2006/relationships/image" Target="../media/image3.png"/></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11.xml"/><Relationship Id="rId2" Type="http://schemas.openxmlformats.org/officeDocument/2006/relationships/slideLayout" Target="../slideLayouts/slideLayout10.xml"/><Relationship Id="rId1" Type="http://schemas.openxmlformats.org/officeDocument/2006/relationships/slideLayout" Target="../slideLayouts/slideLayout9.xml"/><Relationship Id="rId6" Type="http://schemas.openxmlformats.org/officeDocument/2006/relationships/image" Target="../media/image3.png"/><Relationship Id="rId5" Type="http://schemas.openxmlformats.org/officeDocument/2006/relationships/theme" Target="../theme/theme2.xml"/><Relationship Id="rId4" Type="http://schemas.openxmlformats.org/officeDocument/2006/relationships/slideLayout" Target="../slideLayouts/slideLayout12.xml"/></Relationships>
</file>

<file path=ppt/slideMasters/_rels/slideMaster3.xml.rels><?xml version="1.0" encoding="UTF-8" standalone="yes"?>
<Relationships xmlns="http://schemas.openxmlformats.org/package/2006/relationships"><Relationship Id="rId3" Type="http://schemas.openxmlformats.org/officeDocument/2006/relationships/theme" Target="../theme/theme3.xml"/><Relationship Id="rId2" Type="http://schemas.openxmlformats.org/officeDocument/2006/relationships/slideLayout" Target="../slideLayouts/slideLayout14.xml"/><Relationship Id="rId1" Type="http://schemas.openxmlformats.org/officeDocument/2006/relationships/slideLayout" Target="../slideLayouts/slideLayout13.xml"/><Relationship Id="rId5" Type="http://schemas.openxmlformats.org/officeDocument/2006/relationships/image" Target="../media/image3.png"/><Relationship Id="rId4" Type="http://schemas.openxmlformats.org/officeDocument/2006/relationships/image" Target="../media/image5.png"/></Relationships>
</file>

<file path=ppt/slideMasters/_rels/slideMaster4.xml.rels><?xml version="1.0" encoding="UTF-8" standalone="yes"?>
<Relationships xmlns="http://schemas.openxmlformats.org/package/2006/relationships"><Relationship Id="rId3" Type="http://schemas.openxmlformats.org/officeDocument/2006/relationships/theme" Target="../theme/theme4.xml"/><Relationship Id="rId2" Type="http://schemas.openxmlformats.org/officeDocument/2006/relationships/slideLayout" Target="../slideLayouts/slideLayout16.xml"/><Relationship Id="rId1" Type="http://schemas.openxmlformats.org/officeDocument/2006/relationships/slideLayout" Target="../slideLayouts/slideLayout15.xml"/><Relationship Id="rId5" Type="http://schemas.openxmlformats.org/officeDocument/2006/relationships/image" Target="../media/image3.png"/><Relationship Id="rId4" Type="http://schemas.openxmlformats.org/officeDocument/2006/relationships/image" Target="../media/image6.png"/></Relationships>
</file>

<file path=ppt/slideMasters/_rels/slideMaster5.xml.rels><?xml version="1.0" encoding="UTF-8" standalone="yes"?>
<Relationships xmlns="http://schemas.openxmlformats.org/package/2006/relationships"><Relationship Id="rId3" Type="http://schemas.openxmlformats.org/officeDocument/2006/relationships/theme" Target="../theme/theme5.xml"/><Relationship Id="rId2" Type="http://schemas.openxmlformats.org/officeDocument/2006/relationships/slideLayout" Target="../slideLayouts/slideLayout18.xml"/><Relationship Id="rId1" Type="http://schemas.openxmlformats.org/officeDocument/2006/relationships/slideLayout" Target="../slideLayouts/slideLayout17.xml"/><Relationship Id="rId5" Type="http://schemas.openxmlformats.org/officeDocument/2006/relationships/image" Target="../media/image3.png"/><Relationship Id="rId4" Type="http://schemas.openxmlformats.org/officeDocument/2006/relationships/image" Target="../media/image7.png"/></Relationships>
</file>

<file path=ppt/slideMasters/_rels/slideMaster6.xml.rels><?xml version="1.0" encoding="UTF-8" standalone="yes"?>
<Relationships xmlns="http://schemas.openxmlformats.org/package/2006/relationships"><Relationship Id="rId3" Type="http://schemas.openxmlformats.org/officeDocument/2006/relationships/theme" Target="../theme/theme6.xml"/><Relationship Id="rId2" Type="http://schemas.openxmlformats.org/officeDocument/2006/relationships/slideLayout" Target="../slideLayouts/slideLayout20.xml"/><Relationship Id="rId1" Type="http://schemas.openxmlformats.org/officeDocument/2006/relationships/slideLayout" Target="../slideLayouts/slideLayout19.xml"/><Relationship Id="rId5" Type="http://schemas.openxmlformats.org/officeDocument/2006/relationships/image" Target="../media/image3.png"/><Relationship Id="rId4" Type="http://schemas.openxmlformats.org/officeDocument/2006/relationships/image" Target="../media/image8.png"/></Relationships>
</file>

<file path=ppt/slideMasters/_rels/slideMaster7.xml.rels><?xml version="1.0" encoding="UTF-8" standalone="yes"?>
<Relationships xmlns="http://schemas.openxmlformats.org/package/2006/relationships"><Relationship Id="rId3" Type="http://schemas.openxmlformats.org/officeDocument/2006/relationships/theme" Target="../theme/theme7.xml"/><Relationship Id="rId2" Type="http://schemas.openxmlformats.org/officeDocument/2006/relationships/slideLayout" Target="../slideLayouts/slideLayout22.xml"/><Relationship Id="rId1" Type="http://schemas.openxmlformats.org/officeDocument/2006/relationships/slideLayout" Target="../slideLayouts/slideLayout21.xml"/><Relationship Id="rId5" Type="http://schemas.openxmlformats.org/officeDocument/2006/relationships/image" Target="../media/image3.png"/><Relationship Id="rId4" Type="http://schemas.openxmlformats.org/officeDocument/2006/relationships/image" Target="../media/image9.png"/></Relationships>
</file>

<file path=ppt/slideMasters/_rels/slideMaster8.xml.rels><?xml version="1.0" encoding="UTF-8" standalone="yes"?>
<Relationships xmlns="http://schemas.openxmlformats.org/package/2006/relationships"><Relationship Id="rId8" Type="http://schemas.openxmlformats.org/officeDocument/2006/relationships/slideLayout" Target="../slideLayouts/slideLayout30.xml"/><Relationship Id="rId13" Type="http://schemas.openxmlformats.org/officeDocument/2006/relationships/image" Target="../media/image2.png"/><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image" Target="../media/image1.png"/><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theme" Target="../theme/theme8.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 Id="rId14" Type="http://schemas.openxmlformats.org/officeDocument/2006/relationships/image" Target="../media/image3.png"/></Relationships>
</file>

<file path=ppt/slideMasters/_rels/slideMaster9.xml.rels><?xml version="1.0" encoding="UTF-8" standalone="yes"?>
<Relationships xmlns="http://schemas.openxmlformats.org/package/2006/relationships"><Relationship Id="rId8" Type="http://schemas.openxmlformats.org/officeDocument/2006/relationships/slideLayout" Target="../slideLayouts/slideLayout40.xml"/><Relationship Id="rId13" Type="http://schemas.openxmlformats.org/officeDocument/2006/relationships/image" Target="../media/image2.png"/><Relationship Id="rId3" Type="http://schemas.openxmlformats.org/officeDocument/2006/relationships/slideLayout" Target="../slideLayouts/slideLayout35.xml"/><Relationship Id="rId7" Type="http://schemas.openxmlformats.org/officeDocument/2006/relationships/slideLayout" Target="../slideLayouts/slideLayout39.xml"/><Relationship Id="rId12" Type="http://schemas.openxmlformats.org/officeDocument/2006/relationships/image" Target="../media/image1.png"/><Relationship Id="rId2" Type="http://schemas.openxmlformats.org/officeDocument/2006/relationships/slideLayout" Target="../slideLayouts/slideLayout34.xml"/><Relationship Id="rId1" Type="http://schemas.openxmlformats.org/officeDocument/2006/relationships/slideLayout" Target="../slideLayouts/slideLayout33.xml"/><Relationship Id="rId6" Type="http://schemas.openxmlformats.org/officeDocument/2006/relationships/slideLayout" Target="../slideLayouts/slideLayout38.xml"/><Relationship Id="rId11" Type="http://schemas.openxmlformats.org/officeDocument/2006/relationships/theme" Target="../theme/theme9.xml"/><Relationship Id="rId5" Type="http://schemas.openxmlformats.org/officeDocument/2006/relationships/slideLayout" Target="../slideLayouts/slideLayout37.xml"/><Relationship Id="rId10" Type="http://schemas.openxmlformats.org/officeDocument/2006/relationships/slideLayout" Target="../slideLayouts/slideLayout42.xml"/><Relationship Id="rId4" Type="http://schemas.openxmlformats.org/officeDocument/2006/relationships/slideLayout" Target="../slideLayouts/slideLayout36.xml"/><Relationship Id="rId9" Type="http://schemas.openxmlformats.org/officeDocument/2006/relationships/slideLayout" Target="../slideLayouts/slideLayout41.xml"/><Relationship Id="rId14" Type="http://schemas.openxmlformats.org/officeDocument/2006/relationships/image" Target="../media/image3.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 name="Rectangle 11"/>
          <p:cNvSpPr/>
          <p:nvPr/>
        </p:nvSpPr>
        <p:spPr bwMode="auto">
          <a:xfrm>
            <a:off x="0" y="6429375"/>
            <a:ext cx="9144000" cy="428625"/>
          </a:xfrm>
          <a:prstGeom prst="rect">
            <a:avLst/>
          </a:prstGeom>
          <a:solidFill>
            <a:schemeClr val="tx1"/>
          </a:solidFill>
          <a:ln w="9525" cap="flat" cmpd="sng" algn="ctr">
            <a:noFill/>
            <a:prstDash val="solid"/>
            <a:round/>
            <a:headEnd type="none" w="med" len="med"/>
            <a:tailEnd type="none" w="med" len="med"/>
          </a:ln>
          <a:effectLst/>
        </p:spPr>
        <p:txBody>
          <a:bodyPr/>
          <a:lstStyle/>
          <a:p>
            <a:pPr>
              <a:defRPr/>
            </a:pPr>
            <a:endParaRPr lang="en-US"/>
          </a:p>
        </p:txBody>
      </p:sp>
      <p:pic>
        <p:nvPicPr>
          <p:cNvPr id="3075" name="Picture 14"/>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0" y="5857875"/>
            <a:ext cx="9144000"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076" name="Rectangle 2"/>
          <p:cNvSpPr>
            <a:spLocks noGrp="1" noChangeArrowheads="1"/>
          </p:cNvSpPr>
          <p:nvPr>
            <p:ph type="title"/>
          </p:nvPr>
        </p:nvSpPr>
        <p:spPr bwMode="auto">
          <a:xfrm>
            <a:off x="431800" y="422275"/>
            <a:ext cx="8281988" cy="904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lvl="0"/>
            <a:r>
              <a:rPr lang="en-US"/>
              <a:t>Click to edit Master title style</a:t>
            </a:r>
          </a:p>
        </p:txBody>
      </p:sp>
      <p:sp>
        <p:nvSpPr>
          <p:cNvPr id="3077" name="Rectangle 3"/>
          <p:cNvSpPr>
            <a:spLocks noGrp="1" noChangeArrowheads="1"/>
          </p:cNvSpPr>
          <p:nvPr>
            <p:ph type="body" idx="1"/>
          </p:nvPr>
        </p:nvSpPr>
        <p:spPr bwMode="auto">
          <a:xfrm>
            <a:off x="431800" y="1600200"/>
            <a:ext cx="8424863" cy="4133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144000" bIns="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pic>
        <p:nvPicPr>
          <p:cNvPr id="3078" name="Picture 12" descr="X:\2001 library\Invensys Logos\2009 Brand\PPT\iom-brand-logos.png"/>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180975" y="6546850"/>
            <a:ext cx="6391275" cy="106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79" name="Picture 13" descr="X:\2001 library\Invensys Logos\2009 Brand\PPT\iom_logo.png"/>
          <p:cNvPicPr>
            <a:picLocks noChangeAspect="1" noChangeArrowheads="1"/>
          </p:cNvPicPr>
          <p:nvPr/>
        </p:nvPicPr>
        <p:blipFill>
          <a:blip r:embed="rId12" cstate="print">
            <a:extLst>
              <a:ext uri="{28A0092B-C50C-407E-A947-70E740481C1C}">
                <a14:useLocalDpi xmlns:a14="http://schemas.microsoft.com/office/drawing/2010/main" val="0"/>
              </a:ext>
            </a:extLst>
          </a:blip>
          <a:srcRect/>
          <a:stretch>
            <a:fillRect/>
          </a:stretch>
        </p:blipFill>
        <p:spPr bwMode="auto">
          <a:xfrm>
            <a:off x="6796088" y="6238875"/>
            <a:ext cx="2143125"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 name="Slide Number Placeholder 5"/>
          <p:cNvSpPr>
            <a:spLocks noGrp="1"/>
          </p:cNvSpPr>
          <p:nvPr>
            <p:ph type="sldNum" sz="quarter" idx="4"/>
          </p:nvPr>
        </p:nvSpPr>
        <p:spPr>
          <a:xfrm>
            <a:off x="142875" y="5964238"/>
            <a:ext cx="785813" cy="179387"/>
          </a:xfrm>
          <a:prstGeom prst="rect">
            <a:avLst/>
          </a:prstGeom>
          <a:noFill/>
        </p:spPr>
        <p:txBody>
          <a:bodyPr/>
          <a:lstStyle>
            <a:lvl1pPr>
              <a:defRPr sz="800"/>
            </a:lvl1pPr>
          </a:lstStyle>
          <a:p>
            <a:pPr>
              <a:defRPr/>
            </a:pPr>
            <a:r>
              <a:rPr lang="en-US"/>
              <a:t>Slide </a:t>
            </a:r>
            <a:fld id="{440F4169-6ACD-4612-9766-BCC7747F4268}"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4158" r:id="rId1"/>
    <p:sldLayoutId id="2147484095" r:id="rId2"/>
    <p:sldLayoutId id="2147484096" r:id="rId3"/>
    <p:sldLayoutId id="2147484097" r:id="rId4"/>
    <p:sldLayoutId id="2147484098" r:id="rId5"/>
    <p:sldLayoutId id="2147484099" r:id="rId6"/>
    <p:sldLayoutId id="2147484100" r:id="rId7"/>
    <p:sldLayoutId id="2147484101" r:id="rId8"/>
  </p:sldLayoutIdLst>
  <p:hf hdr="0"/>
  <p:txStyles>
    <p:titleStyle>
      <a:lvl1pPr algn="l" rtl="0" eaLnBrk="0" fontAlgn="base" hangingPunct="0">
        <a:lnSpc>
          <a:spcPts val="3500"/>
        </a:lnSpc>
        <a:spcBef>
          <a:spcPct val="0"/>
        </a:spcBef>
        <a:spcAft>
          <a:spcPct val="0"/>
        </a:spcAft>
        <a:defRPr sz="3200">
          <a:solidFill>
            <a:schemeClr val="tx1"/>
          </a:solidFill>
          <a:latin typeface="+mj-lt"/>
          <a:ea typeface="+mj-ea"/>
          <a:cs typeface="+mj-cs"/>
        </a:defRPr>
      </a:lvl1pPr>
      <a:lvl2pPr algn="l" rtl="0" eaLnBrk="0" fontAlgn="base" hangingPunct="0">
        <a:lnSpc>
          <a:spcPts val="3500"/>
        </a:lnSpc>
        <a:spcBef>
          <a:spcPct val="0"/>
        </a:spcBef>
        <a:spcAft>
          <a:spcPct val="0"/>
        </a:spcAft>
        <a:defRPr sz="3200">
          <a:solidFill>
            <a:schemeClr val="tx1"/>
          </a:solidFill>
          <a:latin typeface="Verdana" pitchFamily="34" charset="0"/>
        </a:defRPr>
      </a:lvl2pPr>
      <a:lvl3pPr algn="l" rtl="0" eaLnBrk="0" fontAlgn="base" hangingPunct="0">
        <a:lnSpc>
          <a:spcPts val="3500"/>
        </a:lnSpc>
        <a:spcBef>
          <a:spcPct val="0"/>
        </a:spcBef>
        <a:spcAft>
          <a:spcPct val="0"/>
        </a:spcAft>
        <a:defRPr sz="3200">
          <a:solidFill>
            <a:schemeClr val="tx1"/>
          </a:solidFill>
          <a:latin typeface="Verdana" pitchFamily="34" charset="0"/>
        </a:defRPr>
      </a:lvl3pPr>
      <a:lvl4pPr algn="l" rtl="0" eaLnBrk="0" fontAlgn="base" hangingPunct="0">
        <a:lnSpc>
          <a:spcPts val="3500"/>
        </a:lnSpc>
        <a:spcBef>
          <a:spcPct val="0"/>
        </a:spcBef>
        <a:spcAft>
          <a:spcPct val="0"/>
        </a:spcAft>
        <a:defRPr sz="3200">
          <a:solidFill>
            <a:schemeClr val="tx1"/>
          </a:solidFill>
          <a:latin typeface="Verdana" pitchFamily="34" charset="0"/>
        </a:defRPr>
      </a:lvl4pPr>
      <a:lvl5pPr algn="l" rtl="0" eaLnBrk="0" fontAlgn="base" hangingPunct="0">
        <a:lnSpc>
          <a:spcPts val="3500"/>
        </a:lnSpc>
        <a:spcBef>
          <a:spcPct val="0"/>
        </a:spcBef>
        <a:spcAft>
          <a:spcPct val="0"/>
        </a:spcAft>
        <a:defRPr sz="3200">
          <a:solidFill>
            <a:schemeClr val="tx1"/>
          </a:solidFill>
          <a:latin typeface="Verdana" pitchFamily="34" charset="0"/>
        </a:defRPr>
      </a:lvl5pPr>
      <a:lvl6pPr marL="457200" algn="l" rtl="0" fontAlgn="base">
        <a:lnSpc>
          <a:spcPts val="3500"/>
        </a:lnSpc>
        <a:spcBef>
          <a:spcPct val="0"/>
        </a:spcBef>
        <a:spcAft>
          <a:spcPct val="0"/>
        </a:spcAft>
        <a:defRPr sz="3200">
          <a:solidFill>
            <a:srgbClr val="747678"/>
          </a:solidFill>
          <a:latin typeface="Verdana" pitchFamily="34" charset="0"/>
        </a:defRPr>
      </a:lvl6pPr>
      <a:lvl7pPr marL="914400" algn="l" rtl="0" fontAlgn="base">
        <a:lnSpc>
          <a:spcPts val="3500"/>
        </a:lnSpc>
        <a:spcBef>
          <a:spcPct val="0"/>
        </a:spcBef>
        <a:spcAft>
          <a:spcPct val="0"/>
        </a:spcAft>
        <a:defRPr sz="3200">
          <a:solidFill>
            <a:srgbClr val="747678"/>
          </a:solidFill>
          <a:latin typeface="Verdana" pitchFamily="34" charset="0"/>
        </a:defRPr>
      </a:lvl7pPr>
      <a:lvl8pPr marL="1371600" algn="l" rtl="0" fontAlgn="base">
        <a:lnSpc>
          <a:spcPts val="3500"/>
        </a:lnSpc>
        <a:spcBef>
          <a:spcPct val="0"/>
        </a:spcBef>
        <a:spcAft>
          <a:spcPct val="0"/>
        </a:spcAft>
        <a:defRPr sz="3200">
          <a:solidFill>
            <a:srgbClr val="747678"/>
          </a:solidFill>
          <a:latin typeface="Verdana" pitchFamily="34" charset="0"/>
        </a:defRPr>
      </a:lvl8pPr>
      <a:lvl9pPr marL="1828800" algn="l" rtl="0" fontAlgn="base">
        <a:lnSpc>
          <a:spcPts val="3500"/>
        </a:lnSpc>
        <a:spcBef>
          <a:spcPct val="0"/>
        </a:spcBef>
        <a:spcAft>
          <a:spcPct val="0"/>
        </a:spcAft>
        <a:defRPr sz="3200">
          <a:solidFill>
            <a:srgbClr val="747678"/>
          </a:solidFill>
          <a:latin typeface="Verdana" pitchFamily="34" charset="0"/>
        </a:defRPr>
      </a:lvl9pPr>
    </p:titleStyle>
    <p:bodyStyle>
      <a:lvl1pPr marL="342900" indent="-342900" algn="l" rtl="0" eaLnBrk="0" fontAlgn="base" hangingPunct="0">
        <a:lnSpc>
          <a:spcPts val="2400"/>
        </a:lnSpc>
        <a:spcBef>
          <a:spcPct val="50000"/>
        </a:spcBef>
        <a:spcAft>
          <a:spcPct val="0"/>
        </a:spcAft>
        <a:defRPr>
          <a:solidFill>
            <a:srgbClr val="000000"/>
          </a:solidFill>
          <a:latin typeface="+mn-lt"/>
          <a:ea typeface="+mn-ea"/>
          <a:cs typeface="+mn-cs"/>
        </a:defRPr>
      </a:lvl1pPr>
      <a:lvl2pPr marL="198438" indent="-196850" algn="l" rtl="0" eaLnBrk="0" fontAlgn="base" hangingPunct="0">
        <a:lnSpc>
          <a:spcPts val="2400"/>
        </a:lnSpc>
        <a:spcBef>
          <a:spcPct val="50000"/>
        </a:spcBef>
        <a:spcAft>
          <a:spcPct val="0"/>
        </a:spcAft>
        <a:buClr>
          <a:srgbClr val="C3D603"/>
        </a:buClr>
        <a:buChar char="•"/>
        <a:defRPr>
          <a:solidFill>
            <a:srgbClr val="000000"/>
          </a:solidFill>
          <a:latin typeface="+mn-lt"/>
        </a:defRPr>
      </a:lvl2pPr>
      <a:lvl3pPr marL="381000" indent="-180975" algn="l" rtl="0" eaLnBrk="0" fontAlgn="base" hangingPunct="0">
        <a:lnSpc>
          <a:spcPts val="2000"/>
        </a:lnSpc>
        <a:spcBef>
          <a:spcPct val="50000"/>
        </a:spcBef>
        <a:spcAft>
          <a:spcPct val="0"/>
        </a:spcAft>
        <a:buClr>
          <a:srgbClr val="C3D603"/>
        </a:buClr>
        <a:buFont typeface="Verdana" pitchFamily="34" charset="0"/>
        <a:buChar char="–"/>
        <a:defRPr sz="1600">
          <a:solidFill>
            <a:srgbClr val="000000"/>
          </a:solidFill>
          <a:latin typeface="+mn-lt"/>
        </a:defRPr>
      </a:lvl3pPr>
      <a:lvl4pPr marL="525463" indent="-142875" algn="l" rtl="0" eaLnBrk="0" fontAlgn="base" hangingPunct="0">
        <a:lnSpc>
          <a:spcPts val="1800"/>
        </a:lnSpc>
        <a:spcBef>
          <a:spcPct val="50000"/>
        </a:spcBef>
        <a:spcAft>
          <a:spcPct val="0"/>
        </a:spcAft>
        <a:buClr>
          <a:srgbClr val="C3D603"/>
        </a:buClr>
        <a:buChar char="•"/>
        <a:defRPr sz="1500">
          <a:solidFill>
            <a:srgbClr val="000000"/>
          </a:solidFill>
          <a:latin typeface="+mn-lt"/>
        </a:defRPr>
      </a:lvl4pPr>
      <a:lvl5pPr marL="715963" indent="-188913" algn="l" rtl="0" eaLnBrk="0" fontAlgn="base" hangingPunct="0">
        <a:lnSpc>
          <a:spcPts val="1700"/>
        </a:lnSpc>
        <a:spcBef>
          <a:spcPct val="50000"/>
        </a:spcBef>
        <a:spcAft>
          <a:spcPct val="0"/>
        </a:spcAft>
        <a:buClr>
          <a:srgbClr val="C3D603"/>
        </a:buClr>
        <a:buFont typeface="Verdana" pitchFamily="34" charset="0"/>
        <a:buChar char="–"/>
        <a:defRPr sz="1400">
          <a:solidFill>
            <a:srgbClr val="000000"/>
          </a:solidFill>
          <a:latin typeface="+mn-lt"/>
        </a:defRPr>
      </a:lvl5pPr>
      <a:lvl6pPr marL="1173163" indent="-188913" algn="l" rtl="0" fontAlgn="base">
        <a:lnSpc>
          <a:spcPts val="1700"/>
        </a:lnSpc>
        <a:spcBef>
          <a:spcPct val="50000"/>
        </a:spcBef>
        <a:spcAft>
          <a:spcPct val="0"/>
        </a:spcAft>
        <a:buClr>
          <a:srgbClr val="C3D603"/>
        </a:buClr>
        <a:buFont typeface="Verdana" pitchFamily="34" charset="0"/>
        <a:buChar char="–"/>
        <a:defRPr sz="1400">
          <a:solidFill>
            <a:srgbClr val="000000"/>
          </a:solidFill>
          <a:latin typeface="+mn-lt"/>
        </a:defRPr>
      </a:lvl6pPr>
      <a:lvl7pPr marL="1630363" indent="-188913" algn="l" rtl="0" fontAlgn="base">
        <a:lnSpc>
          <a:spcPts val="1700"/>
        </a:lnSpc>
        <a:spcBef>
          <a:spcPct val="50000"/>
        </a:spcBef>
        <a:spcAft>
          <a:spcPct val="0"/>
        </a:spcAft>
        <a:buClr>
          <a:srgbClr val="C3D603"/>
        </a:buClr>
        <a:buFont typeface="Verdana" pitchFamily="34" charset="0"/>
        <a:buChar char="–"/>
        <a:defRPr sz="1400">
          <a:solidFill>
            <a:srgbClr val="000000"/>
          </a:solidFill>
          <a:latin typeface="+mn-lt"/>
        </a:defRPr>
      </a:lvl7pPr>
      <a:lvl8pPr marL="2087563" indent="-188913" algn="l" rtl="0" fontAlgn="base">
        <a:lnSpc>
          <a:spcPts val="1700"/>
        </a:lnSpc>
        <a:spcBef>
          <a:spcPct val="50000"/>
        </a:spcBef>
        <a:spcAft>
          <a:spcPct val="0"/>
        </a:spcAft>
        <a:buClr>
          <a:srgbClr val="C3D603"/>
        </a:buClr>
        <a:buFont typeface="Verdana" pitchFamily="34" charset="0"/>
        <a:buChar char="–"/>
        <a:defRPr sz="1400">
          <a:solidFill>
            <a:srgbClr val="000000"/>
          </a:solidFill>
          <a:latin typeface="+mn-lt"/>
        </a:defRPr>
      </a:lvl8pPr>
      <a:lvl9pPr marL="2544763" indent="-188913" algn="l" rtl="0" fontAlgn="base">
        <a:lnSpc>
          <a:spcPts val="1700"/>
        </a:lnSpc>
        <a:spcBef>
          <a:spcPct val="50000"/>
        </a:spcBef>
        <a:spcAft>
          <a:spcPct val="0"/>
        </a:spcAft>
        <a:buClr>
          <a:srgbClr val="C3D603"/>
        </a:buClr>
        <a:buFont typeface="Verdana" pitchFamily="34" charset="0"/>
        <a:buChar char="–"/>
        <a:defRPr sz="1400">
          <a:solidFill>
            <a:srgbClr val="000000"/>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0.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2" name="Rectangle 11"/>
          <p:cNvSpPr/>
          <p:nvPr/>
        </p:nvSpPr>
        <p:spPr bwMode="auto">
          <a:xfrm>
            <a:off x="0" y="6429375"/>
            <a:ext cx="9144000" cy="428625"/>
          </a:xfrm>
          <a:prstGeom prst="rect">
            <a:avLst/>
          </a:prstGeom>
          <a:solidFill>
            <a:schemeClr val="tx1"/>
          </a:solidFill>
          <a:ln w="9525" cap="flat" cmpd="sng" algn="ctr">
            <a:noFill/>
            <a:prstDash val="solid"/>
            <a:round/>
            <a:headEnd type="none" w="med" len="med"/>
            <a:tailEnd type="none" w="med" len="med"/>
          </a:ln>
          <a:effectLst/>
        </p:spPr>
        <p:txBody>
          <a:bodyPr/>
          <a:lstStyle/>
          <a:p>
            <a:pPr eaLnBrk="0" hangingPunct="0">
              <a:lnSpc>
                <a:spcPct val="90000"/>
              </a:lnSpc>
              <a:defRPr/>
            </a:pPr>
            <a:endParaRPr lang="en-US" sz="1400">
              <a:solidFill>
                <a:prstClr val="black"/>
              </a:solidFill>
            </a:endParaRPr>
          </a:p>
        </p:txBody>
      </p:sp>
      <p:pic>
        <p:nvPicPr>
          <p:cNvPr id="3075" name="Picture 14"/>
          <p:cNvPicPr>
            <a:picLocks noChangeAspect="1" noChangeArrowheads="1"/>
          </p:cNvPicPr>
          <p:nvPr/>
        </p:nvPicPr>
        <p:blipFill>
          <a:blip r:embed="rId12" cstate="print">
            <a:extLst>
              <a:ext uri="{28A0092B-C50C-407E-A947-70E740481C1C}">
                <a14:useLocalDpi xmlns:a14="http://schemas.microsoft.com/office/drawing/2010/main" val="0"/>
              </a:ext>
            </a:extLst>
          </a:blip>
          <a:srcRect/>
          <a:stretch>
            <a:fillRect/>
          </a:stretch>
        </p:blipFill>
        <p:spPr bwMode="auto">
          <a:xfrm>
            <a:off x="0" y="5857875"/>
            <a:ext cx="9144000"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076" name="Rectangle 2"/>
          <p:cNvSpPr>
            <a:spLocks noGrp="1" noChangeArrowheads="1"/>
          </p:cNvSpPr>
          <p:nvPr>
            <p:ph type="title"/>
          </p:nvPr>
        </p:nvSpPr>
        <p:spPr bwMode="auto">
          <a:xfrm>
            <a:off x="431800" y="422275"/>
            <a:ext cx="8281988" cy="904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lvl="0"/>
            <a:r>
              <a:rPr lang="en-US"/>
              <a:t>Click to edit Master title style</a:t>
            </a:r>
          </a:p>
        </p:txBody>
      </p:sp>
      <p:sp>
        <p:nvSpPr>
          <p:cNvPr id="3077" name="Rectangle 3"/>
          <p:cNvSpPr>
            <a:spLocks noGrp="1" noChangeArrowheads="1"/>
          </p:cNvSpPr>
          <p:nvPr>
            <p:ph type="body" idx="1"/>
          </p:nvPr>
        </p:nvSpPr>
        <p:spPr bwMode="auto">
          <a:xfrm>
            <a:off x="431800" y="1600200"/>
            <a:ext cx="8424863" cy="4133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144000" bIns="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pic>
        <p:nvPicPr>
          <p:cNvPr id="3078" name="Picture 12" descr="X:\2001 library\Invensys Logos\2009 Brand\PPT\iom-brand-logos.png"/>
          <p:cNvPicPr>
            <a:picLocks noChangeAspect="1" noChangeArrowheads="1"/>
          </p:cNvPicPr>
          <p:nvPr/>
        </p:nvPicPr>
        <p:blipFill>
          <a:blip r:embed="rId13" cstate="print">
            <a:extLst>
              <a:ext uri="{28A0092B-C50C-407E-A947-70E740481C1C}">
                <a14:useLocalDpi xmlns:a14="http://schemas.microsoft.com/office/drawing/2010/main" val="0"/>
              </a:ext>
            </a:extLst>
          </a:blip>
          <a:srcRect/>
          <a:stretch>
            <a:fillRect/>
          </a:stretch>
        </p:blipFill>
        <p:spPr bwMode="auto">
          <a:xfrm>
            <a:off x="180975" y="6546850"/>
            <a:ext cx="6391275" cy="106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79" name="Picture 13" descr="X:\2001 library\Invensys Logos\2009 Brand\PPT\iom_logo.png"/>
          <p:cNvPicPr>
            <a:picLocks noChangeAspect="1" noChangeArrowheads="1"/>
          </p:cNvPicPr>
          <p:nvPr/>
        </p:nvPicPr>
        <p:blipFill>
          <a:blip r:embed="rId14" cstate="print">
            <a:extLst>
              <a:ext uri="{28A0092B-C50C-407E-A947-70E740481C1C}">
                <a14:useLocalDpi xmlns:a14="http://schemas.microsoft.com/office/drawing/2010/main" val="0"/>
              </a:ext>
            </a:extLst>
          </a:blip>
          <a:srcRect/>
          <a:stretch>
            <a:fillRect/>
          </a:stretch>
        </p:blipFill>
        <p:spPr bwMode="auto">
          <a:xfrm>
            <a:off x="6796088" y="6238875"/>
            <a:ext cx="2143125"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 name="Slide Number Placeholder 5"/>
          <p:cNvSpPr>
            <a:spLocks noGrp="1"/>
          </p:cNvSpPr>
          <p:nvPr>
            <p:ph type="sldNum" sz="quarter" idx="4"/>
          </p:nvPr>
        </p:nvSpPr>
        <p:spPr>
          <a:xfrm>
            <a:off x="142875" y="5964238"/>
            <a:ext cx="785813" cy="179387"/>
          </a:xfrm>
          <a:prstGeom prst="rect">
            <a:avLst/>
          </a:prstGeom>
          <a:noFill/>
        </p:spPr>
        <p:txBody>
          <a:bodyPr/>
          <a:lstStyle>
            <a:lvl1pPr>
              <a:defRPr sz="800"/>
            </a:lvl1pPr>
          </a:lstStyle>
          <a:p>
            <a:pPr eaLnBrk="0" hangingPunct="0">
              <a:lnSpc>
                <a:spcPct val="90000"/>
              </a:lnSpc>
              <a:defRPr/>
            </a:pPr>
            <a:r>
              <a:rPr lang="en-US">
                <a:solidFill>
                  <a:prstClr val="black"/>
                </a:solidFill>
              </a:rPr>
              <a:t>Slide </a:t>
            </a:r>
            <a:fld id="{440F4169-6ACD-4612-9766-BCC7747F4268}" type="slidenum">
              <a:rPr lang="en-US">
                <a:solidFill>
                  <a:prstClr val="black"/>
                </a:solidFill>
              </a:rPr>
              <a:pPr eaLnBrk="0" hangingPunct="0">
                <a:lnSpc>
                  <a:spcPct val="90000"/>
                </a:lnSpc>
                <a:defRPr/>
              </a:pPr>
              <a:t>‹#›</a:t>
            </a:fld>
            <a:endParaRPr lang="en-US">
              <a:solidFill>
                <a:prstClr val="black"/>
              </a:solidFill>
            </a:endParaRPr>
          </a:p>
        </p:txBody>
      </p:sp>
    </p:spTree>
    <p:extLst>
      <p:ext uri="{BB962C8B-B14F-4D97-AF65-F5344CB8AC3E}">
        <p14:creationId xmlns:p14="http://schemas.microsoft.com/office/powerpoint/2010/main" val="4246215729"/>
      </p:ext>
    </p:extLst>
  </p:cSld>
  <p:clrMap bg1="lt1" tx1="dk1" bg2="lt2" tx2="dk2" accent1="accent1" accent2="accent2" accent3="accent3" accent4="accent4" accent5="accent5" accent6="accent6" hlink="hlink" folHlink="folHlink"/>
  <p:sldLayoutIdLst>
    <p:sldLayoutId id="2147484186" r:id="rId1"/>
    <p:sldLayoutId id="2147484187" r:id="rId2"/>
    <p:sldLayoutId id="2147484188" r:id="rId3"/>
    <p:sldLayoutId id="2147484189" r:id="rId4"/>
    <p:sldLayoutId id="2147484190" r:id="rId5"/>
    <p:sldLayoutId id="2147484191" r:id="rId6"/>
    <p:sldLayoutId id="2147484192" r:id="rId7"/>
    <p:sldLayoutId id="2147484193" r:id="rId8"/>
    <p:sldLayoutId id="2147484194" r:id="rId9"/>
    <p:sldLayoutId id="2147484195" r:id="rId10"/>
  </p:sldLayoutIdLst>
  <p:hf hdr="0"/>
  <p:txStyles>
    <p:titleStyle>
      <a:lvl1pPr algn="l" rtl="0" eaLnBrk="1" fontAlgn="base" hangingPunct="1">
        <a:lnSpc>
          <a:spcPts val="3500"/>
        </a:lnSpc>
        <a:spcBef>
          <a:spcPct val="0"/>
        </a:spcBef>
        <a:spcAft>
          <a:spcPct val="0"/>
        </a:spcAft>
        <a:defRPr sz="3200">
          <a:solidFill>
            <a:schemeClr val="tx1"/>
          </a:solidFill>
          <a:latin typeface="+mj-lt"/>
          <a:ea typeface="+mj-ea"/>
          <a:cs typeface="+mj-cs"/>
        </a:defRPr>
      </a:lvl1pPr>
      <a:lvl2pPr algn="l" rtl="0" eaLnBrk="1" fontAlgn="base" hangingPunct="1">
        <a:lnSpc>
          <a:spcPts val="3500"/>
        </a:lnSpc>
        <a:spcBef>
          <a:spcPct val="0"/>
        </a:spcBef>
        <a:spcAft>
          <a:spcPct val="0"/>
        </a:spcAft>
        <a:defRPr sz="3200">
          <a:solidFill>
            <a:schemeClr val="tx1"/>
          </a:solidFill>
          <a:latin typeface="Verdana" pitchFamily="34" charset="0"/>
        </a:defRPr>
      </a:lvl2pPr>
      <a:lvl3pPr algn="l" rtl="0" eaLnBrk="1" fontAlgn="base" hangingPunct="1">
        <a:lnSpc>
          <a:spcPts val="3500"/>
        </a:lnSpc>
        <a:spcBef>
          <a:spcPct val="0"/>
        </a:spcBef>
        <a:spcAft>
          <a:spcPct val="0"/>
        </a:spcAft>
        <a:defRPr sz="3200">
          <a:solidFill>
            <a:schemeClr val="tx1"/>
          </a:solidFill>
          <a:latin typeface="Verdana" pitchFamily="34" charset="0"/>
        </a:defRPr>
      </a:lvl3pPr>
      <a:lvl4pPr algn="l" rtl="0" eaLnBrk="1" fontAlgn="base" hangingPunct="1">
        <a:lnSpc>
          <a:spcPts val="3500"/>
        </a:lnSpc>
        <a:spcBef>
          <a:spcPct val="0"/>
        </a:spcBef>
        <a:spcAft>
          <a:spcPct val="0"/>
        </a:spcAft>
        <a:defRPr sz="3200">
          <a:solidFill>
            <a:schemeClr val="tx1"/>
          </a:solidFill>
          <a:latin typeface="Verdana" pitchFamily="34" charset="0"/>
        </a:defRPr>
      </a:lvl4pPr>
      <a:lvl5pPr algn="l" rtl="0" eaLnBrk="1" fontAlgn="base" hangingPunct="1">
        <a:lnSpc>
          <a:spcPts val="3500"/>
        </a:lnSpc>
        <a:spcBef>
          <a:spcPct val="0"/>
        </a:spcBef>
        <a:spcAft>
          <a:spcPct val="0"/>
        </a:spcAft>
        <a:defRPr sz="3200">
          <a:solidFill>
            <a:schemeClr val="tx1"/>
          </a:solidFill>
          <a:latin typeface="Verdana" pitchFamily="34" charset="0"/>
        </a:defRPr>
      </a:lvl5pPr>
      <a:lvl6pPr marL="457200" algn="l" rtl="0" eaLnBrk="1" fontAlgn="base" hangingPunct="1">
        <a:lnSpc>
          <a:spcPts val="3500"/>
        </a:lnSpc>
        <a:spcBef>
          <a:spcPct val="0"/>
        </a:spcBef>
        <a:spcAft>
          <a:spcPct val="0"/>
        </a:spcAft>
        <a:defRPr sz="3200">
          <a:solidFill>
            <a:srgbClr val="747678"/>
          </a:solidFill>
          <a:latin typeface="Verdana" pitchFamily="34" charset="0"/>
        </a:defRPr>
      </a:lvl6pPr>
      <a:lvl7pPr marL="914400" algn="l" rtl="0" eaLnBrk="1" fontAlgn="base" hangingPunct="1">
        <a:lnSpc>
          <a:spcPts val="3500"/>
        </a:lnSpc>
        <a:spcBef>
          <a:spcPct val="0"/>
        </a:spcBef>
        <a:spcAft>
          <a:spcPct val="0"/>
        </a:spcAft>
        <a:defRPr sz="3200">
          <a:solidFill>
            <a:srgbClr val="747678"/>
          </a:solidFill>
          <a:latin typeface="Verdana" pitchFamily="34" charset="0"/>
        </a:defRPr>
      </a:lvl7pPr>
      <a:lvl8pPr marL="1371600" algn="l" rtl="0" eaLnBrk="1" fontAlgn="base" hangingPunct="1">
        <a:lnSpc>
          <a:spcPts val="3500"/>
        </a:lnSpc>
        <a:spcBef>
          <a:spcPct val="0"/>
        </a:spcBef>
        <a:spcAft>
          <a:spcPct val="0"/>
        </a:spcAft>
        <a:defRPr sz="3200">
          <a:solidFill>
            <a:srgbClr val="747678"/>
          </a:solidFill>
          <a:latin typeface="Verdana" pitchFamily="34" charset="0"/>
        </a:defRPr>
      </a:lvl8pPr>
      <a:lvl9pPr marL="1828800" algn="l" rtl="0" eaLnBrk="1" fontAlgn="base" hangingPunct="1">
        <a:lnSpc>
          <a:spcPts val="3500"/>
        </a:lnSpc>
        <a:spcBef>
          <a:spcPct val="0"/>
        </a:spcBef>
        <a:spcAft>
          <a:spcPct val="0"/>
        </a:spcAft>
        <a:defRPr sz="3200">
          <a:solidFill>
            <a:srgbClr val="747678"/>
          </a:solidFill>
          <a:latin typeface="Verdana" pitchFamily="34" charset="0"/>
        </a:defRPr>
      </a:lvl9pPr>
    </p:titleStyle>
    <p:bodyStyle>
      <a:lvl1pPr marL="342900" indent="-342900" algn="l" rtl="0" eaLnBrk="1" fontAlgn="base" hangingPunct="1">
        <a:lnSpc>
          <a:spcPts val="2400"/>
        </a:lnSpc>
        <a:spcBef>
          <a:spcPct val="50000"/>
        </a:spcBef>
        <a:spcAft>
          <a:spcPct val="0"/>
        </a:spcAft>
        <a:defRPr>
          <a:solidFill>
            <a:srgbClr val="000000"/>
          </a:solidFill>
          <a:latin typeface="+mn-lt"/>
          <a:ea typeface="+mn-ea"/>
          <a:cs typeface="+mn-cs"/>
        </a:defRPr>
      </a:lvl1pPr>
      <a:lvl2pPr marL="198438" indent="-196850" algn="l" rtl="0" eaLnBrk="1" fontAlgn="base" hangingPunct="1">
        <a:lnSpc>
          <a:spcPts val="2400"/>
        </a:lnSpc>
        <a:spcBef>
          <a:spcPct val="50000"/>
        </a:spcBef>
        <a:spcAft>
          <a:spcPct val="0"/>
        </a:spcAft>
        <a:buClr>
          <a:srgbClr val="C3D603"/>
        </a:buClr>
        <a:buChar char="•"/>
        <a:defRPr>
          <a:solidFill>
            <a:srgbClr val="000000"/>
          </a:solidFill>
          <a:latin typeface="+mn-lt"/>
        </a:defRPr>
      </a:lvl2pPr>
      <a:lvl3pPr marL="381000" indent="-180975" algn="l" rtl="0" eaLnBrk="1" fontAlgn="base" hangingPunct="1">
        <a:lnSpc>
          <a:spcPts val="2000"/>
        </a:lnSpc>
        <a:spcBef>
          <a:spcPct val="50000"/>
        </a:spcBef>
        <a:spcAft>
          <a:spcPct val="0"/>
        </a:spcAft>
        <a:buClr>
          <a:srgbClr val="C3D603"/>
        </a:buClr>
        <a:buFont typeface="Verdana" pitchFamily="34" charset="0"/>
        <a:buChar char="–"/>
        <a:defRPr sz="1600">
          <a:solidFill>
            <a:srgbClr val="000000"/>
          </a:solidFill>
          <a:latin typeface="+mn-lt"/>
        </a:defRPr>
      </a:lvl3pPr>
      <a:lvl4pPr marL="525463" indent="-142875" algn="l" rtl="0" eaLnBrk="1" fontAlgn="base" hangingPunct="1">
        <a:lnSpc>
          <a:spcPts val="1800"/>
        </a:lnSpc>
        <a:spcBef>
          <a:spcPct val="50000"/>
        </a:spcBef>
        <a:spcAft>
          <a:spcPct val="0"/>
        </a:spcAft>
        <a:buClr>
          <a:srgbClr val="C3D603"/>
        </a:buClr>
        <a:buChar char="•"/>
        <a:defRPr sz="1500">
          <a:solidFill>
            <a:srgbClr val="000000"/>
          </a:solidFill>
          <a:latin typeface="+mn-lt"/>
        </a:defRPr>
      </a:lvl4pPr>
      <a:lvl5pPr marL="715963" indent="-188913" algn="l" rtl="0" eaLnBrk="1" fontAlgn="base" hangingPunct="1">
        <a:lnSpc>
          <a:spcPts val="1700"/>
        </a:lnSpc>
        <a:spcBef>
          <a:spcPct val="50000"/>
        </a:spcBef>
        <a:spcAft>
          <a:spcPct val="0"/>
        </a:spcAft>
        <a:buClr>
          <a:srgbClr val="C3D603"/>
        </a:buClr>
        <a:buFont typeface="Verdana" pitchFamily="34" charset="0"/>
        <a:buChar char="–"/>
        <a:defRPr sz="1400">
          <a:solidFill>
            <a:srgbClr val="000000"/>
          </a:solidFill>
          <a:latin typeface="+mn-lt"/>
        </a:defRPr>
      </a:lvl5pPr>
      <a:lvl6pPr marL="1173163" indent="-188913" algn="l" rtl="0" eaLnBrk="1" fontAlgn="base" hangingPunct="1">
        <a:lnSpc>
          <a:spcPts val="1700"/>
        </a:lnSpc>
        <a:spcBef>
          <a:spcPct val="50000"/>
        </a:spcBef>
        <a:spcAft>
          <a:spcPct val="0"/>
        </a:spcAft>
        <a:buClr>
          <a:srgbClr val="C3D603"/>
        </a:buClr>
        <a:buFont typeface="Verdana" pitchFamily="34" charset="0"/>
        <a:buChar char="–"/>
        <a:defRPr sz="1400">
          <a:solidFill>
            <a:srgbClr val="000000"/>
          </a:solidFill>
          <a:latin typeface="+mn-lt"/>
        </a:defRPr>
      </a:lvl6pPr>
      <a:lvl7pPr marL="1630363" indent="-188913" algn="l" rtl="0" eaLnBrk="1" fontAlgn="base" hangingPunct="1">
        <a:lnSpc>
          <a:spcPts val="1700"/>
        </a:lnSpc>
        <a:spcBef>
          <a:spcPct val="50000"/>
        </a:spcBef>
        <a:spcAft>
          <a:spcPct val="0"/>
        </a:spcAft>
        <a:buClr>
          <a:srgbClr val="C3D603"/>
        </a:buClr>
        <a:buFont typeface="Verdana" pitchFamily="34" charset="0"/>
        <a:buChar char="–"/>
        <a:defRPr sz="1400">
          <a:solidFill>
            <a:srgbClr val="000000"/>
          </a:solidFill>
          <a:latin typeface="+mn-lt"/>
        </a:defRPr>
      </a:lvl7pPr>
      <a:lvl8pPr marL="2087563" indent="-188913" algn="l" rtl="0" eaLnBrk="1" fontAlgn="base" hangingPunct="1">
        <a:lnSpc>
          <a:spcPts val="1700"/>
        </a:lnSpc>
        <a:spcBef>
          <a:spcPct val="50000"/>
        </a:spcBef>
        <a:spcAft>
          <a:spcPct val="0"/>
        </a:spcAft>
        <a:buClr>
          <a:srgbClr val="C3D603"/>
        </a:buClr>
        <a:buFont typeface="Verdana" pitchFamily="34" charset="0"/>
        <a:buChar char="–"/>
        <a:defRPr sz="1400">
          <a:solidFill>
            <a:srgbClr val="000000"/>
          </a:solidFill>
          <a:latin typeface="+mn-lt"/>
        </a:defRPr>
      </a:lvl8pPr>
      <a:lvl9pPr marL="2544763" indent="-188913" algn="l" rtl="0" eaLnBrk="1" fontAlgn="base" hangingPunct="1">
        <a:lnSpc>
          <a:spcPts val="1700"/>
        </a:lnSpc>
        <a:spcBef>
          <a:spcPct val="50000"/>
        </a:spcBef>
        <a:spcAft>
          <a:spcPct val="0"/>
        </a:spcAft>
        <a:buClr>
          <a:srgbClr val="C3D603"/>
        </a:buClr>
        <a:buFont typeface="Verdana" pitchFamily="34" charset="0"/>
        <a:buChar char="–"/>
        <a:defRPr sz="1400">
          <a:solidFill>
            <a:srgbClr val="000000"/>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rgbClr val="FFFFFF"/>
        </a:solidFill>
        <a:effectLst/>
      </p:bgPr>
    </p:bg>
    <p:spTree>
      <p:nvGrpSpPr>
        <p:cNvPr id="1" name=""/>
        <p:cNvGrpSpPr/>
        <p:nvPr/>
      </p:nvGrpSpPr>
      <p:grpSpPr>
        <a:xfrm>
          <a:off x="0" y="0"/>
          <a:ext cx="0" cy="0"/>
          <a:chOff x="0" y="0"/>
          <a:chExt cx="0" cy="0"/>
        </a:xfrm>
      </p:grpSpPr>
      <p:sp>
        <p:nvSpPr>
          <p:cNvPr id="4" name="Rectangle 3"/>
          <p:cNvSpPr/>
          <p:nvPr/>
        </p:nvSpPr>
        <p:spPr bwMode="auto">
          <a:xfrm>
            <a:off x="0" y="0"/>
            <a:ext cx="9144000" cy="6858000"/>
          </a:xfrm>
          <a:prstGeom prst="rect">
            <a:avLst/>
          </a:prstGeom>
          <a:solidFill>
            <a:schemeClr val="tx1"/>
          </a:solidFill>
          <a:ln w="9525" cap="flat" cmpd="sng" algn="ctr">
            <a:noFill/>
            <a:prstDash val="solid"/>
            <a:round/>
            <a:headEnd type="none" w="med" len="med"/>
            <a:tailEnd type="none" w="med" len="med"/>
          </a:ln>
          <a:effectLst/>
        </p:spPr>
        <p:txBody>
          <a:bodyPr/>
          <a:lstStyle/>
          <a:p>
            <a:pPr>
              <a:defRPr/>
            </a:pPr>
            <a:endParaRPr lang="en-US"/>
          </a:p>
        </p:txBody>
      </p:sp>
      <p:pic>
        <p:nvPicPr>
          <p:cNvPr id="4099" name="Picture 13" descr="X:\2001 library\Invensys Logos\2009 Brand\PPT\iom_logo.png"/>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035050" y="2325688"/>
            <a:ext cx="7037388" cy="15636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4102" r:id="rId1"/>
    <p:sldLayoutId id="2147484159" r:id="rId2"/>
    <p:sldLayoutId id="2147484161" r:id="rId3"/>
    <p:sldLayoutId id="2147484162" r:id="rId4"/>
  </p:sldLayoutIdLst>
  <p:hf hdr="0"/>
  <p:txStyles>
    <p:titleStyle>
      <a:lvl1pPr algn="l" rtl="0" eaLnBrk="0" fontAlgn="base" hangingPunct="0">
        <a:spcBef>
          <a:spcPct val="0"/>
        </a:spcBef>
        <a:spcAft>
          <a:spcPct val="0"/>
        </a:spcAft>
        <a:defRPr sz="1000">
          <a:solidFill>
            <a:srgbClr val="000000"/>
          </a:solidFill>
          <a:latin typeface="+mj-lt"/>
          <a:ea typeface="+mj-ea"/>
          <a:cs typeface="+mj-cs"/>
        </a:defRPr>
      </a:lvl1pPr>
      <a:lvl2pPr algn="l" rtl="0" eaLnBrk="0" fontAlgn="base" hangingPunct="0">
        <a:spcBef>
          <a:spcPct val="0"/>
        </a:spcBef>
        <a:spcAft>
          <a:spcPct val="0"/>
        </a:spcAft>
        <a:defRPr sz="1000">
          <a:solidFill>
            <a:srgbClr val="000000"/>
          </a:solidFill>
          <a:latin typeface="Verdana" pitchFamily="34" charset="0"/>
        </a:defRPr>
      </a:lvl2pPr>
      <a:lvl3pPr algn="l" rtl="0" eaLnBrk="0" fontAlgn="base" hangingPunct="0">
        <a:spcBef>
          <a:spcPct val="0"/>
        </a:spcBef>
        <a:spcAft>
          <a:spcPct val="0"/>
        </a:spcAft>
        <a:defRPr sz="1000">
          <a:solidFill>
            <a:srgbClr val="000000"/>
          </a:solidFill>
          <a:latin typeface="Verdana" pitchFamily="34" charset="0"/>
        </a:defRPr>
      </a:lvl3pPr>
      <a:lvl4pPr algn="l" rtl="0" eaLnBrk="0" fontAlgn="base" hangingPunct="0">
        <a:spcBef>
          <a:spcPct val="0"/>
        </a:spcBef>
        <a:spcAft>
          <a:spcPct val="0"/>
        </a:spcAft>
        <a:defRPr sz="1000">
          <a:solidFill>
            <a:srgbClr val="000000"/>
          </a:solidFill>
          <a:latin typeface="Verdana" pitchFamily="34" charset="0"/>
        </a:defRPr>
      </a:lvl4pPr>
      <a:lvl5pPr algn="l" rtl="0" eaLnBrk="0" fontAlgn="base" hangingPunct="0">
        <a:spcBef>
          <a:spcPct val="0"/>
        </a:spcBef>
        <a:spcAft>
          <a:spcPct val="0"/>
        </a:spcAft>
        <a:defRPr sz="1000">
          <a:solidFill>
            <a:srgbClr val="000000"/>
          </a:solidFill>
          <a:latin typeface="Verdana" pitchFamily="34" charset="0"/>
        </a:defRPr>
      </a:lvl5pPr>
      <a:lvl6pPr marL="457200" algn="l" rtl="0" fontAlgn="base">
        <a:spcBef>
          <a:spcPct val="0"/>
        </a:spcBef>
        <a:spcAft>
          <a:spcPct val="0"/>
        </a:spcAft>
        <a:defRPr sz="1000">
          <a:solidFill>
            <a:srgbClr val="000000"/>
          </a:solidFill>
          <a:latin typeface="Verdana" pitchFamily="34" charset="0"/>
        </a:defRPr>
      </a:lvl6pPr>
      <a:lvl7pPr marL="914400" algn="l" rtl="0" fontAlgn="base">
        <a:spcBef>
          <a:spcPct val="0"/>
        </a:spcBef>
        <a:spcAft>
          <a:spcPct val="0"/>
        </a:spcAft>
        <a:defRPr sz="1000">
          <a:solidFill>
            <a:srgbClr val="000000"/>
          </a:solidFill>
          <a:latin typeface="Verdana" pitchFamily="34" charset="0"/>
        </a:defRPr>
      </a:lvl7pPr>
      <a:lvl8pPr marL="1371600" algn="l" rtl="0" fontAlgn="base">
        <a:spcBef>
          <a:spcPct val="0"/>
        </a:spcBef>
        <a:spcAft>
          <a:spcPct val="0"/>
        </a:spcAft>
        <a:defRPr sz="1000">
          <a:solidFill>
            <a:srgbClr val="000000"/>
          </a:solidFill>
          <a:latin typeface="Verdana" pitchFamily="34" charset="0"/>
        </a:defRPr>
      </a:lvl8pPr>
      <a:lvl9pPr marL="1828800" algn="l" rtl="0" fontAlgn="base">
        <a:spcBef>
          <a:spcPct val="0"/>
        </a:spcBef>
        <a:spcAft>
          <a:spcPct val="0"/>
        </a:spcAft>
        <a:defRPr sz="1000">
          <a:solidFill>
            <a:srgbClr val="000000"/>
          </a:solidFill>
          <a:latin typeface="Verdana" pitchFamily="34" charset="0"/>
        </a:defRPr>
      </a:lvl9pPr>
    </p:titleStyle>
    <p:bodyStyle>
      <a:lvl1pPr marL="342900" indent="-342900" algn="l" rtl="0" eaLnBrk="0" fontAlgn="base" hangingPunct="0">
        <a:lnSpc>
          <a:spcPts val="2400"/>
        </a:lnSpc>
        <a:spcBef>
          <a:spcPct val="50000"/>
        </a:spcBef>
        <a:spcAft>
          <a:spcPct val="0"/>
        </a:spcAft>
        <a:defRPr sz="800">
          <a:solidFill>
            <a:srgbClr val="000000"/>
          </a:solidFill>
          <a:latin typeface="+mn-lt"/>
          <a:ea typeface="+mn-ea"/>
          <a:cs typeface="+mn-cs"/>
        </a:defRPr>
      </a:lvl1pPr>
      <a:lvl2pPr marL="198438" indent="-196850" algn="l" rtl="0" eaLnBrk="0" fontAlgn="base" hangingPunct="0">
        <a:lnSpc>
          <a:spcPts val="2400"/>
        </a:lnSpc>
        <a:spcBef>
          <a:spcPct val="50000"/>
        </a:spcBef>
        <a:spcAft>
          <a:spcPct val="0"/>
        </a:spcAft>
        <a:buClr>
          <a:srgbClr val="C3D603"/>
        </a:buClr>
        <a:buChar char="•"/>
        <a:defRPr sz="800">
          <a:solidFill>
            <a:srgbClr val="000000"/>
          </a:solidFill>
          <a:latin typeface="+mn-lt"/>
        </a:defRPr>
      </a:lvl2pPr>
      <a:lvl3pPr marL="381000" indent="-180975" algn="l" rtl="0" eaLnBrk="0" fontAlgn="base" hangingPunct="0">
        <a:lnSpc>
          <a:spcPts val="2000"/>
        </a:lnSpc>
        <a:spcBef>
          <a:spcPct val="50000"/>
        </a:spcBef>
        <a:spcAft>
          <a:spcPct val="0"/>
        </a:spcAft>
        <a:buClr>
          <a:srgbClr val="C3D603"/>
        </a:buClr>
        <a:buFont typeface="Verdana" pitchFamily="34" charset="0"/>
        <a:buChar char="–"/>
        <a:defRPr sz="800">
          <a:solidFill>
            <a:srgbClr val="000000"/>
          </a:solidFill>
          <a:latin typeface="+mn-lt"/>
        </a:defRPr>
      </a:lvl3pPr>
      <a:lvl4pPr marL="525463" indent="-142875" algn="l" rtl="0" eaLnBrk="0" fontAlgn="base" hangingPunct="0">
        <a:lnSpc>
          <a:spcPts val="1800"/>
        </a:lnSpc>
        <a:spcBef>
          <a:spcPct val="50000"/>
        </a:spcBef>
        <a:spcAft>
          <a:spcPct val="0"/>
        </a:spcAft>
        <a:buClr>
          <a:srgbClr val="C3D603"/>
        </a:buClr>
        <a:buChar char="•"/>
        <a:defRPr sz="800">
          <a:solidFill>
            <a:srgbClr val="000000"/>
          </a:solidFill>
          <a:latin typeface="+mn-lt"/>
        </a:defRPr>
      </a:lvl4pPr>
      <a:lvl5pPr marL="715963" indent="-188913" algn="l" rtl="0" eaLnBrk="0" fontAlgn="base" hangingPunct="0">
        <a:lnSpc>
          <a:spcPts val="1700"/>
        </a:lnSpc>
        <a:spcBef>
          <a:spcPct val="50000"/>
        </a:spcBef>
        <a:spcAft>
          <a:spcPct val="0"/>
        </a:spcAft>
        <a:buClr>
          <a:srgbClr val="C3D603"/>
        </a:buClr>
        <a:buFont typeface="Verdana" pitchFamily="34" charset="0"/>
        <a:buChar char="–"/>
        <a:defRPr sz="800">
          <a:solidFill>
            <a:srgbClr val="000000"/>
          </a:solidFill>
          <a:latin typeface="+mn-lt"/>
        </a:defRPr>
      </a:lvl5pPr>
      <a:lvl6pPr marL="1173163" indent="-188913" algn="l" rtl="0" fontAlgn="base">
        <a:lnSpc>
          <a:spcPts val="1700"/>
        </a:lnSpc>
        <a:spcBef>
          <a:spcPct val="50000"/>
        </a:spcBef>
        <a:spcAft>
          <a:spcPct val="0"/>
        </a:spcAft>
        <a:buClr>
          <a:srgbClr val="C3D603"/>
        </a:buClr>
        <a:buFont typeface="Verdana" pitchFamily="34" charset="0"/>
        <a:buChar char="–"/>
        <a:defRPr sz="800">
          <a:solidFill>
            <a:srgbClr val="000000"/>
          </a:solidFill>
          <a:latin typeface="+mn-lt"/>
        </a:defRPr>
      </a:lvl6pPr>
      <a:lvl7pPr marL="1630363" indent="-188913" algn="l" rtl="0" fontAlgn="base">
        <a:lnSpc>
          <a:spcPts val="1700"/>
        </a:lnSpc>
        <a:spcBef>
          <a:spcPct val="50000"/>
        </a:spcBef>
        <a:spcAft>
          <a:spcPct val="0"/>
        </a:spcAft>
        <a:buClr>
          <a:srgbClr val="C3D603"/>
        </a:buClr>
        <a:buFont typeface="Verdana" pitchFamily="34" charset="0"/>
        <a:buChar char="–"/>
        <a:defRPr sz="800">
          <a:solidFill>
            <a:srgbClr val="000000"/>
          </a:solidFill>
          <a:latin typeface="+mn-lt"/>
        </a:defRPr>
      </a:lvl7pPr>
      <a:lvl8pPr marL="2087563" indent="-188913" algn="l" rtl="0" fontAlgn="base">
        <a:lnSpc>
          <a:spcPts val="1700"/>
        </a:lnSpc>
        <a:spcBef>
          <a:spcPct val="50000"/>
        </a:spcBef>
        <a:spcAft>
          <a:spcPct val="0"/>
        </a:spcAft>
        <a:buClr>
          <a:srgbClr val="C3D603"/>
        </a:buClr>
        <a:buFont typeface="Verdana" pitchFamily="34" charset="0"/>
        <a:buChar char="–"/>
        <a:defRPr sz="800">
          <a:solidFill>
            <a:srgbClr val="000000"/>
          </a:solidFill>
          <a:latin typeface="+mn-lt"/>
        </a:defRPr>
      </a:lvl8pPr>
      <a:lvl9pPr marL="2544763" indent="-188913" algn="l" rtl="0" fontAlgn="base">
        <a:lnSpc>
          <a:spcPts val="1700"/>
        </a:lnSpc>
        <a:spcBef>
          <a:spcPct val="50000"/>
        </a:spcBef>
        <a:spcAft>
          <a:spcPct val="0"/>
        </a:spcAft>
        <a:buClr>
          <a:srgbClr val="C3D603"/>
        </a:buClr>
        <a:buFont typeface="Verdana" pitchFamily="34" charset="0"/>
        <a:buChar char="–"/>
        <a:defRPr sz="800">
          <a:solidFill>
            <a:srgbClr val="000000"/>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5122" name="Picture 8" descr="Divider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0"/>
            <a:ext cx="9151938" cy="6862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123" name="Rectangle 3"/>
          <p:cNvSpPr>
            <a:spLocks noGrp="1" noChangeArrowheads="1"/>
          </p:cNvSpPr>
          <p:nvPr>
            <p:ph type="title"/>
          </p:nvPr>
        </p:nvSpPr>
        <p:spPr bwMode="ltGray">
          <a:xfrm>
            <a:off x="292100" y="-109538"/>
            <a:ext cx="8421688" cy="2243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lvl="0"/>
            <a:r>
              <a:rPr lang="en-US"/>
              <a:t>#</a:t>
            </a:r>
          </a:p>
        </p:txBody>
      </p:sp>
      <p:sp>
        <p:nvSpPr>
          <p:cNvPr id="5124" name="Rectangle 4"/>
          <p:cNvSpPr>
            <a:spLocks noGrp="1" noChangeArrowheads="1"/>
          </p:cNvSpPr>
          <p:nvPr>
            <p:ph type="body" idx="1"/>
          </p:nvPr>
        </p:nvSpPr>
        <p:spPr bwMode="ltGray">
          <a:xfrm>
            <a:off x="431800" y="2276475"/>
            <a:ext cx="5148263" cy="1439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144000" bIns="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3559" name="Rectangle 7"/>
          <p:cNvSpPr>
            <a:spLocks noGrp="1" noChangeArrowheads="1"/>
          </p:cNvSpPr>
          <p:nvPr>
            <p:ph type="sldNum" sz="quarter" idx="4"/>
          </p:nvPr>
        </p:nvSpPr>
        <p:spPr bwMode="ltGray">
          <a:xfrm>
            <a:off x="431800" y="6453188"/>
            <a:ext cx="323850" cy="179387"/>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lvl1pPr>
              <a:defRPr sz="500" smtClean="0">
                <a:solidFill>
                  <a:srgbClr val="ADAFAF"/>
                </a:solidFill>
              </a:defRPr>
            </a:lvl1pPr>
          </a:lstStyle>
          <a:p>
            <a:pPr>
              <a:defRPr/>
            </a:pPr>
            <a:r>
              <a:rPr lang="en-US"/>
              <a:t>Slide </a:t>
            </a:r>
            <a:fld id="{D636D97B-D17C-43AB-AB59-3067C0A0316C}" type="slidenum">
              <a:rPr lang="en-US"/>
              <a:pPr>
                <a:defRPr/>
              </a:pPr>
              <a:t>‹#›</a:t>
            </a:fld>
            <a:endParaRPr lang="en-US"/>
          </a:p>
        </p:txBody>
      </p:sp>
      <p:grpSp>
        <p:nvGrpSpPr>
          <p:cNvPr id="5126" name="Group 9"/>
          <p:cNvGrpSpPr>
            <a:grpSpLocks/>
          </p:cNvGrpSpPr>
          <p:nvPr/>
        </p:nvGrpSpPr>
        <p:grpSpPr bwMode="auto">
          <a:xfrm>
            <a:off x="6732588" y="6165850"/>
            <a:ext cx="2160587" cy="692150"/>
            <a:chOff x="6732240" y="6165304"/>
            <a:chExt cx="2160240" cy="692696"/>
          </a:xfrm>
        </p:grpSpPr>
        <p:sp>
          <p:nvSpPr>
            <p:cNvPr id="9" name="Rectangle 8"/>
            <p:cNvSpPr/>
            <p:nvPr userDrawn="1"/>
          </p:nvSpPr>
          <p:spPr bwMode="auto">
            <a:xfrm>
              <a:off x="6732240" y="6165304"/>
              <a:ext cx="2160240" cy="692696"/>
            </a:xfrm>
            <a:prstGeom prst="rect">
              <a:avLst/>
            </a:prstGeom>
            <a:solidFill>
              <a:schemeClr val="tx1"/>
            </a:solidFill>
            <a:ln w="9525" cap="flat" cmpd="sng" algn="ctr">
              <a:noFill/>
              <a:prstDash val="solid"/>
              <a:round/>
              <a:headEnd type="none" w="med" len="med"/>
              <a:tailEnd type="none" w="med" len="med"/>
            </a:ln>
            <a:effectLst/>
          </p:spPr>
          <p:txBody>
            <a:bodyPr/>
            <a:lstStyle/>
            <a:p>
              <a:pPr>
                <a:defRPr/>
              </a:pPr>
              <a:endParaRPr lang="en-US"/>
            </a:p>
          </p:txBody>
        </p:sp>
        <p:pic>
          <p:nvPicPr>
            <p:cNvPr id="5128" name="Picture 13" descr="X:\2001 library\Invensys Logos\2009 Brand\PPT\iom_logo.png"/>
            <p:cNvPicPr>
              <a:picLocks noChangeAspect="1" noChangeArrowheads="1"/>
            </p:cNvPicPr>
            <p:nvPr userDrawn="1"/>
          </p:nvPicPr>
          <p:blipFill>
            <a:blip r:embed="rId5" cstate="print">
              <a:extLst>
                <a:ext uri="{28A0092B-C50C-407E-A947-70E740481C1C}">
                  <a14:useLocalDpi xmlns:a14="http://schemas.microsoft.com/office/drawing/2010/main" val="0"/>
                </a:ext>
              </a:extLst>
            </a:blip>
            <a:srcRect/>
            <a:stretch>
              <a:fillRect/>
            </a:stretch>
          </p:blipFill>
          <p:spPr bwMode="auto">
            <a:xfrm>
              <a:off x="6911787" y="6264586"/>
              <a:ext cx="1836677" cy="408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Tree>
  </p:cSld>
  <p:clrMap bg1="lt1" tx1="dk1" bg2="lt2" tx2="dk2" accent1="accent1" accent2="accent2" accent3="accent3" accent4="accent4" accent5="accent5" accent6="accent6" hlink="hlink" folHlink="folHlink"/>
  <p:sldLayoutIdLst>
    <p:sldLayoutId id="2147484104" r:id="rId1"/>
    <p:sldLayoutId id="2147484109" r:id="rId2"/>
  </p:sldLayoutIdLst>
  <p:hf hdr="0"/>
  <p:txStyles>
    <p:titleStyle>
      <a:lvl1pPr algn="l" rtl="0" eaLnBrk="0" fontAlgn="base" hangingPunct="0">
        <a:spcBef>
          <a:spcPct val="0"/>
        </a:spcBef>
        <a:spcAft>
          <a:spcPct val="0"/>
        </a:spcAft>
        <a:defRPr sz="16000">
          <a:solidFill>
            <a:srgbClr val="C3D603"/>
          </a:solidFill>
          <a:latin typeface="+mj-lt"/>
          <a:ea typeface="+mj-ea"/>
          <a:cs typeface="+mj-cs"/>
        </a:defRPr>
      </a:lvl1pPr>
      <a:lvl2pPr algn="l" rtl="0" eaLnBrk="0" fontAlgn="base" hangingPunct="0">
        <a:spcBef>
          <a:spcPct val="0"/>
        </a:spcBef>
        <a:spcAft>
          <a:spcPct val="0"/>
        </a:spcAft>
        <a:defRPr sz="16000">
          <a:solidFill>
            <a:srgbClr val="C3D603"/>
          </a:solidFill>
          <a:latin typeface="Verdana" pitchFamily="34" charset="0"/>
        </a:defRPr>
      </a:lvl2pPr>
      <a:lvl3pPr algn="l" rtl="0" eaLnBrk="0" fontAlgn="base" hangingPunct="0">
        <a:spcBef>
          <a:spcPct val="0"/>
        </a:spcBef>
        <a:spcAft>
          <a:spcPct val="0"/>
        </a:spcAft>
        <a:defRPr sz="16000">
          <a:solidFill>
            <a:srgbClr val="C3D603"/>
          </a:solidFill>
          <a:latin typeface="Verdana" pitchFamily="34" charset="0"/>
        </a:defRPr>
      </a:lvl3pPr>
      <a:lvl4pPr algn="l" rtl="0" eaLnBrk="0" fontAlgn="base" hangingPunct="0">
        <a:spcBef>
          <a:spcPct val="0"/>
        </a:spcBef>
        <a:spcAft>
          <a:spcPct val="0"/>
        </a:spcAft>
        <a:defRPr sz="16000">
          <a:solidFill>
            <a:srgbClr val="C3D603"/>
          </a:solidFill>
          <a:latin typeface="Verdana" pitchFamily="34" charset="0"/>
        </a:defRPr>
      </a:lvl4pPr>
      <a:lvl5pPr algn="l" rtl="0" eaLnBrk="0" fontAlgn="base" hangingPunct="0">
        <a:spcBef>
          <a:spcPct val="0"/>
        </a:spcBef>
        <a:spcAft>
          <a:spcPct val="0"/>
        </a:spcAft>
        <a:defRPr sz="16000">
          <a:solidFill>
            <a:srgbClr val="C3D603"/>
          </a:solidFill>
          <a:latin typeface="Verdana" pitchFamily="34" charset="0"/>
        </a:defRPr>
      </a:lvl5pPr>
      <a:lvl6pPr marL="457200" algn="l" rtl="0" fontAlgn="base">
        <a:spcBef>
          <a:spcPct val="0"/>
        </a:spcBef>
        <a:spcAft>
          <a:spcPct val="0"/>
        </a:spcAft>
        <a:defRPr sz="16000">
          <a:solidFill>
            <a:srgbClr val="C3D603"/>
          </a:solidFill>
          <a:latin typeface="Verdana" pitchFamily="34" charset="0"/>
        </a:defRPr>
      </a:lvl6pPr>
      <a:lvl7pPr marL="914400" algn="l" rtl="0" fontAlgn="base">
        <a:spcBef>
          <a:spcPct val="0"/>
        </a:spcBef>
        <a:spcAft>
          <a:spcPct val="0"/>
        </a:spcAft>
        <a:defRPr sz="16000">
          <a:solidFill>
            <a:srgbClr val="C3D603"/>
          </a:solidFill>
          <a:latin typeface="Verdana" pitchFamily="34" charset="0"/>
        </a:defRPr>
      </a:lvl7pPr>
      <a:lvl8pPr marL="1371600" algn="l" rtl="0" fontAlgn="base">
        <a:spcBef>
          <a:spcPct val="0"/>
        </a:spcBef>
        <a:spcAft>
          <a:spcPct val="0"/>
        </a:spcAft>
        <a:defRPr sz="16000">
          <a:solidFill>
            <a:srgbClr val="C3D603"/>
          </a:solidFill>
          <a:latin typeface="Verdana" pitchFamily="34" charset="0"/>
        </a:defRPr>
      </a:lvl8pPr>
      <a:lvl9pPr marL="1828800" algn="l" rtl="0" fontAlgn="base">
        <a:spcBef>
          <a:spcPct val="0"/>
        </a:spcBef>
        <a:spcAft>
          <a:spcPct val="0"/>
        </a:spcAft>
        <a:defRPr sz="16000">
          <a:solidFill>
            <a:srgbClr val="C3D603"/>
          </a:solidFill>
          <a:latin typeface="Verdana" pitchFamily="34" charset="0"/>
        </a:defRPr>
      </a:lvl9pPr>
    </p:titleStyle>
    <p:bodyStyle>
      <a:lvl1pPr marL="342900" indent="-342900" algn="l" rtl="0" eaLnBrk="0" fontAlgn="base" hangingPunct="0">
        <a:spcBef>
          <a:spcPct val="0"/>
        </a:spcBef>
        <a:spcAft>
          <a:spcPct val="0"/>
        </a:spcAft>
        <a:defRPr sz="4000">
          <a:solidFill>
            <a:srgbClr val="FFFFFF"/>
          </a:solidFill>
          <a:latin typeface="+mn-lt"/>
          <a:ea typeface="+mn-ea"/>
          <a:cs typeface="+mn-cs"/>
        </a:defRPr>
      </a:lvl1pPr>
      <a:lvl2pPr marL="198438" indent="-196850" algn="l" rtl="0" eaLnBrk="0" fontAlgn="base" hangingPunct="0">
        <a:lnSpc>
          <a:spcPts val="2400"/>
        </a:lnSpc>
        <a:spcBef>
          <a:spcPct val="50000"/>
        </a:spcBef>
        <a:spcAft>
          <a:spcPct val="0"/>
        </a:spcAft>
        <a:buClr>
          <a:srgbClr val="C3D603"/>
        </a:buClr>
        <a:buChar char="•"/>
        <a:defRPr>
          <a:solidFill>
            <a:srgbClr val="000000"/>
          </a:solidFill>
          <a:latin typeface="+mn-lt"/>
        </a:defRPr>
      </a:lvl2pPr>
      <a:lvl3pPr marL="381000" indent="-180975" algn="l" rtl="0" eaLnBrk="0" fontAlgn="base" hangingPunct="0">
        <a:lnSpc>
          <a:spcPts val="2000"/>
        </a:lnSpc>
        <a:spcBef>
          <a:spcPct val="50000"/>
        </a:spcBef>
        <a:spcAft>
          <a:spcPct val="0"/>
        </a:spcAft>
        <a:buClr>
          <a:srgbClr val="C3D603"/>
        </a:buClr>
        <a:buFont typeface="Verdana" pitchFamily="34" charset="0"/>
        <a:buChar char="–"/>
        <a:defRPr sz="1600">
          <a:solidFill>
            <a:srgbClr val="000000"/>
          </a:solidFill>
          <a:latin typeface="+mn-lt"/>
        </a:defRPr>
      </a:lvl3pPr>
      <a:lvl4pPr marL="525463" indent="-142875" algn="l" rtl="0" eaLnBrk="0" fontAlgn="base" hangingPunct="0">
        <a:lnSpc>
          <a:spcPts val="1800"/>
        </a:lnSpc>
        <a:spcBef>
          <a:spcPct val="50000"/>
        </a:spcBef>
        <a:spcAft>
          <a:spcPct val="0"/>
        </a:spcAft>
        <a:buClr>
          <a:srgbClr val="C3D603"/>
        </a:buClr>
        <a:buChar char="•"/>
        <a:defRPr sz="1500">
          <a:solidFill>
            <a:srgbClr val="000000"/>
          </a:solidFill>
          <a:latin typeface="+mn-lt"/>
        </a:defRPr>
      </a:lvl4pPr>
      <a:lvl5pPr marL="715963" indent="-188913" algn="l" rtl="0" eaLnBrk="0" fontAlgn="base" hangingPunct="0">
        <a:lnSpc>
          <a:spcPts val="1700"/>
        </a:lnSpc>
        <a:spcBef>
          <a:spcPct val="50000"/>
        </a:spcBef>
        <a:spcAft>
          <a:spcPct val="0"/>
        </a:spcAft>
        <a:buClr>
          <a:srgbClr val="C3D603"/>
        </a:buClr>
        <a:buFont typeface="Verdana" pitchFamily="34" charset="0"/>
        <a:buChar char="–"/>
        <a:defRPr sz="1400">
          <a:solidFill>
            <a:srgbClr val="000000"/>
          </a:solidFill>
          <a:latin typeface="+mn-lt"/>
        </a:defRPr>
      </a:lvl5pPr>
      <a:lvl6pPr marL="1173163" indent="-188913" algn="l" rtl="0" fontAlgn="base">
        <a:lnSpc>
          <a:spcPts val="1700"/>
        </a:lnSpc>
        <a:spcBef>
          <a:spcPct val="50000"/>
        </a:spcBef>
        <a:spcAft>
          <a:spcPct val="0"/>
        </a:spcAft>
        <a:buClr>
          <a:srgbClr val="C3D603"/>
        </a:buClr>
        <a:buFont typeface="Verdana" pitchFamily="34" charset="0"/>
        <a:buChar char="–"/>
        <a:defRPr sz="1400">
          <a:solidFill>
            <a:srgbClr val="000000"/>
          </a:solidFill>
          <a:latin typeface="+mn-lt"/>
        </a:defRPr>
      </a:lvl6pPr>
      <a:lvl7pPr marL="1630363" indent="-188913" algn="l" rtl="0" fontAlgn="base">
        <a:lnSpc>
          <a:spcPts val="1700"/>
        </a:lnSpc>
        <a:spcBef>
          <a:spcPct val="50000"/>
        </a:spcBef>
        <a:spcAft>
          <a:spcPct val="0"/>
        </a:spcAft>
        <a:buClr>
          <a:srgbClr val="C3D603"/>
        </a:buClr>
        <a:buFont typeface="Verdana" pitchFamily="34" charset="0"/>
        <a:buChar char="–"/>
        <a:defRPr sz="1400">
          <a:solidFill>
            <a:srgbClr val="000000"/>
          </a:solidFill>
          <a:latin typeface="+mn-lt"/>
        </a:defRPr>
      </a:lvl7pPr>
      <a:lvl8pPr marL="2087563" indent="-188913" algn="l" rtl="0" fontAlgn="base">
        <a:lnSpc>
          <a:spcPts val="1700"/>
        </a:lnSpc>
        <a:spcBef>
          <a:spcPct val="50000"/>
        </a:spcBef>
        <a:spcAft>
          <a:spcPct val="0"/>
        </a:spcAft>
        <a:buClr>
          <a:srgbClr val="C3D603"/>
        </a:buClr>
        <a:buFont typeface="Verdana" pitchFamily="34" charset="0"/>
        <a:buChar char="–"/>
        <a:defRPr sz="1400">
          <a:solidFill>
            <a:srgbClr val="000000"/>
          </a:solidFill>
          <a:latin typeface="+mn-lt"/>
        </a:defRPr>
      </a:lvl8pPr>
      <a:lvl9pPr marL="2544763" indent="-188913" algn="l" rtl="0" fontAlgn="base">
        <a:lnSpc>
          <a:spcPts val="1700"/>
        </a:lnSpc>
        <a:spcBef>
          <a:spcPct val="50000"/>
        </a:spcBef>
        <a:spcAft>
          <a:spcPct val="0"/>
        </a:spcAft>
        <a:buClr>
          <a:srgbClr val="C3D603"/>
        </a:buClr>
        <a:buFont typeface="Verdana" pitchFamily="34" charset="0"/>
        <a:buChar char="–"/>
        <a:defRPr sz="1400">
          <a:solidFill>
            <a:srgbClr val="000000"/>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6146" name="Picture 8" descr="Divider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0"/>
            <a:ext cx="9151938" cy="6862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147" name="Rectangle 3"/>
          <p:cNvSpPr>
            <a:spLocks noGrp="1" noChangeArrowheads="1"/>
          </p:cNvSpPr>
          <p:nvPr>
            <p:ph type="title"/>
          </p:nvPr>
        </p:nvSpPr>
        <p:spPr bwMode="ltGray">
          <a:xfrm>
            <a:off x="292100" y="-109538"/>
            <a:ext cx="8421688" cy="2243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lvl="0"/>
            <a:r>
              <a:rPr lang="en-US"/>
              <a:t>#</a:t>
            </a:r>
          </a:p>
        </p:txBody>
      </p:sp>
      <p:sp>
        <p:nvSpPr>
          <p:cNvPr id="6148" name="Rectangle 4"/>
          <p:cNvSpPr>
            <a:spLocks noGrp="1" noChangeArrowheads="1"/>
          </p:cNvSpPr>
          <p:nvPr>
            <p:ph type="body" idx="1"/>
          </p:nvPr>
        </p:nvSpPr>
        <p:spPr bwMode="ltGray">
          <a:xfrm>
            <a:off x="431800" y="2276475"/>
            <a:ext cx="5148263" cy="1439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144000" bIns="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0727" name="Rectangle 7"/>
          <p:cNvSpPr>
            <a:spLocks noGrp="1" noChangeArrowheads="1"/>
          </p:cNvSpPr>
          <p:nvPr>
            <p:ph type="sldNum" sz="quarter" idx="4"/>
          </p:nvPr>
        </p:nvSpPr>
        <p:spPr bwMode="ltGray">
          <a:xfrm>
            <a:off x="431800" y="6453188"/>
            <a:ext cx="323850" cy="179387"/>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lvl1pPr>
              <a:defRPr sz="500" smtClean="0">
                <a:solidFill>
                  <a:srgbClr val="ADAFAF"/>
                </a:solidFill>
              </a:defRPr>
            </a:lvl1pPr>
          </a:lstStyle>
          <a:p>
            <a:pPr>
              <a:defRPr/>
            </a:pPr>
            <a:r>
              <a:rPr lang="en-US"/>
              <a:t>Slide </a:t>
            </a:r>
            <a:fld id="{87C721BA-D1B5-4B1F-BBDD-0BEB335ABA61}" type="slidenum">
              <a:rPr lang="en-US"/>
              <a:pPr>
                <a:defRPr/>
              </a:pPr>
              <a:t>‹#›</a:t>
            </a:fld>
            <a:endParaRPr lang="en-US"/>
          </a:p>
        </p:txBody>
      </p:sp>
      <p:grpSp>
        <p:nvGrpSpPr>
          <p:cNvPr id="6150" name="Group 7"/>
          <p:cNvGrpSpPr>
            <a:grpSpLocks/>
          </p:cNvGrpSpPr>
          <p:nvPr/>
        </p:nvGrpSpPr>
        <p:grpSpPr bwMode="auto">
          <a:xfrm>
            <a:off x="6732588" y="6165850"/>
            <a:ext cx="2160587" cy="692150"/>
            <a:chOff x="6732240" y="6165304"/>
            <a:chExt cx="2160240" cy="692696"/>
          </a:xfrm>
        </p:grpSpPr>
        <p:sp>
          <p:nvSpPr>
            <p:cNvPr id="9" name="Rectangle 8"/>
            <p:cNvSpPr/>
            <p:nvPr userDrawn="1"/>
          </p:nvSpPr>
          <p:spPr bwMode="auto">
            <a:xfrm>
              <a:off x="6732240" y="6165304"/>
              <a:ext cx="2160240" cy="692696"/>
            </a:xfrm>
            <a:prstGeom prst="rect">
              <a:avLst/>
            </a:prstGeom>
            <a:solidFill>
              <a:schemeClr val="tx1"/>
            </a:solidFill>
            <a:ln w="9525" cap="flat" cmpd="sng" algn="ctr">
              <a:noFill/>
              <a:prstDash val="solid"/>
              <a:round/>
              <a:headEnd type="none" w="med" len="med"/>
              <a:tailEnd type="none" w="med" len="med"/>
            </a:ln>
            <a:effectLst/>
          </p:spPr>
          <p:txBody>
            <a:bodyPr/>
            <a:lstStyle/>
            <a:p>
              <a:pPr>
                <a:defRPr/>
              </a:pPr>
              <a:endParaRPr lang="en-US"/>
            </a:p>
          </p:txBody>
        </p:sp>
        <p:pic>
          <p:nvPicPr>
            <p:cNvPr id="6152" name="Picture 13" descr="X:\2001 library\Invensys Logos\2009 Brand\PPT\iom_logo.png"/>
            <p:cNvPicPr>
              <a:picLocks noChangeAspect="1" noChangeArrowheads="1"/>
            </p:cNvPicPr>
            <p:nvPr userDrawn="1"/>
          </p:nvPicPr>
          <p:blipFill>
            <a:blip r:embed="rId5" cstate="print">
              <a:extLst>
                <a:ext uri="{28A0092B-C50C-407E-A947-70E740481C1C}">
                  <a14:useLocalDpi xmlns:a14="http://schemas.microsoft.com/office/drawing/2010/main" val="0"/>
                </a:ext>
              </a:extLst>
            </a:blip>
            <a:srcRect/>
            <a:stretch>
              <a:fillRect/>
            </a:stretch>
          </p:blipFill>
          <p:spPr bwMode="auto">
            <a:xfrm>
              <a:off x="6911787" y="6264586"/>
              <a:ext cx="1836677" cy="408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Tree>
  </p:cSld>
  <p:clrMap bg1="lt1" tx1="dk1" bg2="lt2" tx2="dk2" accent1="accent1" accent2="accent2" accent3="accent3" accent4="accent4" accent5="accent5" accent6="accent6" hlink="hlink" folHlink="folHlink"/>
  <p:sldLayoutIdLst>
    <p:sldLayoutId id="2147484115" r:id="rId1"/>
    <p:sldLayoutId id="2147484120" r:id="rId2"/>
  </p:sldLayoutIdLst>
  <p:hf hdr="0"/>
  <p:txStyles>
    <p:titleStyle>
      <a:lvl1pPr algn="l" rtl="0" eaLnBrk="0" fontAlgn="base" hangingPunct="0">
        <a:spcBef>
          <a:spcPct val="0"/>
        </a:spcBef>
        <a:spcAft>
          <a:spcPct val="0"/>
        </a:spcAft>
        <a:defRPr sz="16000">
          <a:solidFill>
            <a:srgbClr val="C3D603"/>
          </a:solidFill>
          <a:latin typeface="+mj-lt"/>
          <a:ea typeface="+mj-ea"/>
          <a:cs typeface="+mj-cs"/>
        </a:defRPr>
      </a:lvl1pPr>
      <a:lvl2pPr algn="l" rtl="0" eaLnBrk="0" fontAlgn="base" hangingPunct="0">
        <a:spcBef>
          <a:spcPct val="0"/>
        </a:spcBef>
        <a:spcAft>
          <a:spcPct val="0"/>
        </a:spcAft>
        <a:defRPr sz="16000">
          <a:solidFill>
            <a:srgbClr val="C3D603"/>
          </a:solidFill>
          <a:latin typeface="Verdana" pitchFamily="34" charset="0"/>
        </a:defRPr>
      </a:lvl2pPr>
      <a:lvl3pPr algn="l" rtl="0" eaLnBrk="0" fontAlgn="base" hangingPunct="0">
        <a:spcBef>
          <a:spcPct val="0"/>
        </a:spcBef>
        <a:spcAft>
          <a:spcPct val="0"/>
        </a:spcAft>
        <a:defRPr sz="16000">
          <a:solidFill>
            <a:srgbClr val="C3D603"/>
          </a:solidFill>
          <a:latin typeface="Verdana" pitchFamily="34" charset="0"/>
        </a:defRPr>
      </a:lvl3pPr>
      <a:lvl4pPr algn="l" rtl="0" eaLnBrk="0" fontAlgn="base" hangingPunct="0">
        <a:spcBef>
          <a:spcPct val="0"/>
        </a:spcBef>
        <a:spcAft>
          <a:spcPct val="0"/>
        </a:spcAft>
        <a:defRPr sz="16000">
          <a:solidFill>
            <a:srgbClr val="C3D603"/>
          </a:solidFill>
          <a:latin typeface="Verdana" pitchFamily="34" charset="0"/>
        </a:defRPr>
      </a:lvl4pPr>
      <a:lvl5pPr algn="l" rtl="0" eaLnBrk="0" fontAlgn="base" hangingPunct="0">
        <a:spcBef>
          <a:spcPct val="0"/>
        </a:spcBef>
        <a:spcAft>
          <a:spcPct val="0"/>
        </a:spcAft>
        <a:defRPr sz="16000">
          <a:solidFill>
            <a:srgbClr val="C3D603"/>
          </a:solidFill>
          <a:latin typeface="Verdana" pitchFamily="34" charset="0"/>
        </a:defRPr>
      </a:lvl5pPr>
      <a:lvl6pPr marL="457200" algn="l" rtl="0" fontAlgn="base">
        <a:spcBef>
          <a:spcPct val="0"/>
        </a:spcBef>
        <a:spcAft>
          <a:spcPct val="0"/>
        </a:spcAft>
        <a:defRPr sz="16000">
          <a:solidFill>
            <a:srgbClr val="C3D603"/>
          </a:solidFill>
          <a:latin typeface="Verdana" pitchFamily="34" charset="0"/>
        </a:defRPr>
      </a:lvl6pPr>
      <a:lvl7pPr marL="914400" algn="l" rtl="0" fontAlgn="base">
        <a:spcBef>
          <a:spcPct val="0"/>
        </a:spcBef>
        <a:spcAft>
          <a:spcPct val="0"/>
        </a:spcAft>
        <a:defRPr sz="16000">
          <a:solidFill>
            <a:srgbClr val="C3D603"/>
          </a:solidFill>
          <a:latin typeface="Verdana" pitchFamily="34" charset="0"/>
        </a:defRPr>
      </a:lvl7pPr>
      <a:lvl8pPr marL="1371600" algn="l" rtl="0" fontAlgn="base">
        <a:spcBef>
          <a:spcPct val="0"/>
        </a:spcBef>
        <a:spcAft>
          <a:spcPct val="0"/>
        </a:spcAft>
        <a:defRPr sz="16000">
          <a:solidFill>
            <a:srgbClr val="C3D603"/>
          </a:solidFill>
          <a:latin typeface="Verdana" pitchFamily="34" charset="0"/>
        </a:defRPr>
      </a:lvl8pPr>
      <a:lvl9pPr marL="1828800" algn="l" rtl="0" fontAlgn="base">
        <a:spcBef>
          <a:spcPct val="0"/>
        </a:spcBef>
        <a:spcAft>
          <a:spcPct val="0"/>
        </a:spcAft>
        <a:defRPr sz="16000">
          <a:solidFill>
            <a:srgbClr val="C3D603"/>
          </a:solidFill>
          <a:latin typeface="Verdana" pitchFamily="34" charset="0"/>
        </a:defRPr>
      </a:lvl9pPr>
    </p:titleStyle>
    <p:bodyStyle>
      <a:lvl1pPr marL="342900" indent="-342900" algn="l" rtl="0" eaLnBrk="0" fontAlgn="base" hangingPunct="0">
        <a:spcBef>
          <a:spcPct val="0"/>
        </a:spcBef>
        <a:spcAft>
          <a:spcPct val="0"/>
        </a:spcAft>
        <a:defRPr sz="4000">
          <a:solidFill>
            <a:srgbClr val="FFFFFF"/>
          </a:solidFill>
          <a:latin typeface="+mn-lt"/>
          <a:ea typeface="+mn-ea"/>
          <a:cs typeface="+mn-cs"/>
        </a:defRPr>
      </a:lvl1pPr>
      <a:lvl2pPr marL="198438" indent="-196850" algn="l" rtl="0" eaLnBrk="0" fontAlgn="base" hangingPunct="0">
        <a:lnSpc>
          <a:spcPts val="2400"/>
        </a:lnSpc>
        <a:spcBef>
          <a:spcPct val="50000"/>
        </a:spcBef>
        <a:spcAft>
          <a:spcPct val="0"/>
        </a:spcAft>
        <a:buClr>
          <a:srgbClr val="C3D603"/>
        </a:buClr>
        <a:buChar char="•"/>
        <a:defRPr>
          <a:solidFill>
            <a:srgbClr val="000000"/>
          </a:solidFill>
          <a:latin typeface="+mn-lt"/>
        </a:defRPr>
      </a:lvl2pPr>
      <a:lvl3pPr marL="381000" indent="-180975" algn="l" rtl="0" eaLnBrk="0" fontAlgn="base" hangingPunct="0">
        <a:lnSpc>
          <a:spcPts val="2000"/>
        </a:lnSpc>
        <a:spcBef>
          <a:spcPct val="50000"/>
        </a:spcBef>
        <a:spcAft>
          <a:spcPct val="0"/>
        </a:spcAft>
        <a:buClr>
          <a:srgbClr val="C3D603"/>
        </a:buClr>
        <a:buFont typeface="Verdana" pitchFamily="34" charset="0"/>
        <a:buChar char="–"/>
        <a:defRPr sz="1600">
          <a:solidFill>
            <a:srgbClr val="000000"/>
          </a:solidFill>
          <a:latin typeface="+mn-lt"/>
        </a:defRPr>
      </a:lvl3pPr>
      <a:lvl4pPr marL="525463" indent="-142875" algn="l" rtl="0" eaLnBrk="0" fontAlgn="base" hangingPunct="0">
        <a:lnSpc>
          <a:spcPts val="1800"/>
        </a:lnSpc>
        <a:spcBef>
          <a:spcPct val="50000"/>
        </a:spcBef>
        <a:spcAft>
          <a:spcPct val="0"/>
        </a:spcAft>
        <a:buClr>
          <a:srgbClr val="C3D603"/>
        </a:buClr>
        <a:buChar char="•"/>
        <a:defRPr sz="1500">
          <a:solidFill>
            <a:srgbClr val="000000"/>
          </a:solidFill>
          <a:latin typeface="+mn-lt"/>
        </a:defRPr>
      </a:lvl4pPr>
      <a:lvl5pPr marL="715963" indent="-188913" algn="l" rtl="0" eaLnBrk="0" fontAlgn="base" hangingPunct="0">
        <a:lnSpc>
          <a:spcPts val="1700"/>
        </a:lnSpc>
        <a:spcBef>
          <a:spcPct val="50000"/>
        </a:spcBef>
        <a:spcAft>
          <a:spcPct val="0"/>
        </a:spcAft>
        <a:buClr>
          <a:srgbClr val="C3D603"/>
        </a:buClr>
        <a:buFont typeface="Verdana" pitchFamily="34" charset="0"/>
        <a:buChar char="–"/>
        <a:defRPr sz="1400">
          <a:solidFill>
            <a:srgbClr val="000000"/>
          </a:solidFill>
          <a:latin typeface="+mn-lt"/>
        </a:defRPr>
      </a:lvl5pPr>
      <a:lvl6pPr marL="1173163" indent="-188913" algn="l" rtl="0" fontAlgn="base">
        <a:lnSpc>
          <a:spcPts val="1700"/>
        </a:lnSpc>
        <a:spcBef>
          <a:spcPct val="50000"/>
        </a:spcBef>
        <a:spcAft>
          <a:spcPct val="0"/>
        </a:spcAft>
        <a:buClr>
          <a:srgbClr val="C3D603"/>
        </a:buClr>
        <a:buFont typeface="Verdana" pitchFamily="34" charset="0"/>
        <a:buChar char="–"/>
        <a:defRPr sz="1400">
          <a:solidFill>
            <a:srgbClr val="000000"/>
          </a:solidFill>
          <a:latin typeface="+mn-lt"/>
        </a:defRPr>
      </a:lvl6pPr>
      <a:lvl7pPr marL="1630363" indent="-188913" algn="l" rtl="0" fontAlgn="base">
        <a:lnSpc>
          <a:spcPts val="1700"/>
        </a:lnSpc>
        <a:spcBef>
          <a:spcPct val="50000"/>
        </a:spcBef>
        <a:spcAft>
          <a:spcPct val="0"/>
        </a:spcAft>
        <a:buClr>
          <a:srgbClr val="C3D603"/>
        </a:buClr>
        <a:buFont typeface="Verdana" pitchFamily="34" charset="0"/>
        <a:buChar char="–"/>
        <a:defRPr sz="1400">
          <a:solidFill>
            <a:srgbClr val="000000"/>
          </a:solidFill>
          <a:latin typeface="+mn-lt"/>
        </a:defRPr>
      </a:lvl7pPr>
      <a:lvl8pPr marL="2087563" indent="-188913" algn="l" rtl="0" fontAlgn="base">
        <a:lnSpc>
          <a:spcPts val="1700"/>
        </a:lnSpc>
        <a:spcBef>
          <a:spcPct val="50000"/>
        </a:spcBef>
        <a:spcAft>
          <a:spcPct val="0"/>
        </a:spcAft>
        <a:buClr>
          <a:srgbClr val="C3D603"/>
        </a:buClr>
        <a:buFont typeface="Verdana" pitchFamily="34" charset="0"/>
        <a:buChar char="–"/>
        <a:defRPr sz="1400">
          <a:solidFill>
            <a:srgbClr val="000000"/>
          </a:solidFill>
          <a:latin typeface="+mn-lt"/>
        </a:defRPr>
      </a:lvl8pPr>
      <a:lvl9pPr marL="2544763" indent="-188913" algn="l" rtl="0" fontAlgn="base">
        <a:lnSpc>
          <a:spcPts val="1700"/>
        </a:lnSpc>
        <a:spcBef>
          <a:spcPct val="50000"/>
        </a:spcBef>
        <a:spcAft>
          <a:spcPct val="0"/>
        </a:spcAft>
        <a:buClr>
          <a:srgbClr val="C3D603"/>
        </a:buClr>
        <a:buFont typeface="Verdana" pitchFamily="34" charset="0"/>
        <a:buChar char="–"/>
        <a:defRPr sz="1400">
          <a:solidFill>
            <a:srgbClr val="000000"/>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7170" name="Picture 8" descr="Divider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0"/>
            <a:ext cx="9151938" cy="6864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171" name="Rectangle 3"/>
          <p:cNvSpPr>
            <a:spLocks noGrp="1" noChangeArrowheads="1"/>
          </p:cNvSpPr>
          <p:nvPr>
            <p:ph type="title"/>
          </p:nvPr>
        </p:nvSpPr>
        <p:spPr bwMode="ltGray">
          <a:xfrm>
            <a:off x="292100" y="-109538"/>
            <a:ext cx="8421688" cy="2243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lvl="0"/>
            <a:r>
              <a:rPr lang="en-US"/>
              <a:t>#</a:t>
            </a:r>
          </a:p>
        </p:txBody>
      </p:sp>
      <p:sp>
        <p:nvSpPr>
          <p:cNvPr id="7172" name="Rectangle 4"/>
          <p:cNvSpPr>
            <a:spLocks noGrp="1" noChangeArrowheads="1"/>
          </p:cNvSpPr>
          <p:nvPr>
            <p:ph type="body" idx="1"/>
          </p:nvPr>
        </p:nvSpPr>
        <p:spPr bwMode="ltGray">
          <a:xfrm>
            <a:off x="431800" y="2276475"/>
            <a:ext cx="5148263" cy="1439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144000" bIns="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12647" name="Rectangle 7"/>
          <p:cNvSpPr>
            <a:spLocks noGrp="1" noChangeArrowheads="1"/>
          </p:cNvSpPr>
          <p:nvPr>
            <p:ph type="sldNum" sz="quarter" idx="4"/>
          </p:nvPr>
        </p:nvSpPr>
        <p:spPr bwMode="ltGray">
          <a:xfrm>
            <a:off x="431800" y="6453188"/>
            <a:ext cx="323850" cy="179387"/>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lvl1pPr>
              <a:defRPr sz="500" smtClean="0">
                <a:solidFill>
                  <a:srgbClr val="ADAFAF"/>
                </a:solidFill>
              </a:defRPr>
            </a:lvl1pPr>
          </a:lstStyle>
          <a:p>
            <a:pPr>
              <a:defRPr/>
            </a:pPr>
            <a:r>
              <a:rPr lang="en-US"/>
              <a:t>Slide </a:t>
            </a:r>
            <a:fld id="{033BE8AE-C0CF-40DD-B6C1-737E7AF5E74A}" type="slidenum">
              <a:rPr lang="en-US"/>
              <a:pPr>
                <a:defRPr/>
              </a:pPr>
              <a:t>‹#›</a:t>
            </a:fld>
            <a:endParaRPr lang="en-US"/>
          </a:p>
        </p:txBody>
      </p:sp>
      <p:grpSp>
        <p:nvGrpSpPr>
          <p:cNvPr id="7174" name="Group 7"/>
          <p:cNvGrpSpPr>
            <a:grpSpLocks/>
          </p:cNvGrpSpPr>
          <p:nvPr/>
        </p:nvGrpSpPr>
        <p:grpSpPr bwMode="auto">
          <a:xfrm>
            <a:off x="6732588" y="6165850"/>
            <a:ext cx="2160587" cy="692150"/>
            <a:chOff x="6732240" y="6165304"/>
            <a:chExt cx="2160240" cy="692696"/>
          </a:xfrm>
        </p:grpSpPr>
        <p:sp>
          <p:nvSpPr>
            <p:cNvPr id="9" name="Rectangle 8"/>
            <p:cNvSpPr/>
            <p:nvPr userDrawn="1"/>
          </p:nvSpPr>
          <p:spPr bwMode="auto">
            <a:xfrm>
              <a:off x="6732240" y="6165304"/>
              <a:ext cx="2160240" cy="692696"/>
            </a:xfrm>
            <a:prstGeom prst="rect">
              <a:avLst/>
            </a:prstGeom>
            <a:solidFill>
              <a:schemeClr val="tx1"/>
            </a:solidFill>
            <a:ln w="9525" cap="flat" cmpd="sng" algn="ctr">
              <a:noFill/>
              <a:prstDash val="solid"/>
              <a:round/>
              <a:headEnd type="none" w="med" len="med"/>
              <a:tailEnd type="none" w="med" len="med"/>
            </a:ln>
            <a:effectLst/>
          </p:spPr>
          <p:txBody>
            <a:bodyPr/>
            <a:lstStyle/>
            <a:p>
              <a:pPr>
                <a:defRPr/>
              </a:pPr>
              <a:endParaRPr lang="en-US"/>
            </a:p>
          </p:txBody>
        </p:sp>
        <p:pic>
          <p:nvPicPr>
            <p:cNvPr id="7176" name="Picture 13" descr="X:\2001 library\Invensys Logos\2009 Brand\PPT\iom_logo.png"/>
            <p:cNvPicPr>
              <a:picLocks noChangeAspect="1" noChangeArrowheads="1"/>
            </p:cNvPicPr>
            <p:nvPr userDrawn="1"/>
          </p:nvPicPr>
          <p:blipFill>
            <a:blip r:embed="rId5" cstate="print">
              <a:extLst>
                <a:ext uri="{28A0092B-C50C-407E-A947-70E740481C1C}">
                  <a14:useLocalDpi xmlns:a14="http://schemas.microsoft.com/office/drawing/2010/main" val="0"/>
                </a:ext>
              </a:extLst>
            </a:blip>
            <a:srcRect/>
            <a:stretch>
              <a:fillRect/>
            </a:stretch>
          </p:blipFill>
          <p:spPr bwMode="auto">
            <a:xfrm>
              <a:off x="6911787" y="6264586"/>
              <a:ext cx="1836677" cy="408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Tree>
  </p:cSld>
  <p:clrMap bg1="lt1" tx1="dk1" bg2="lt2" tx2="dk2" accent1="accent1" accent2="accent2" accent3="accent3" accent4="accent4" accent5="accent5" accent6="accent6" hlink="hlink" folHlink="folHlink"/>
  <p:sldLayoutIdLst>
    <p:sldLayoutId id="2147484126" r:id="rId1"/>
    <p:sldLayoutId id="2147484131" r:id="rId2"/>
  </p:sldLayoutIdLst>
  <p:hf hdr="0"/>
  <p:txStyles>
    <p:titleStyle>
      <a:lvl1pPr algn="l" rtl="0" eaLnBrk="0" fontAlgn="base" hangingPunct="0">
        <a:spcBef>
          <a:spcPct val="0"/>
        </a:spcBef>
        <a:spcAft>
          <a:spcPct val="0"/>
        </a:spcAft>
        <a:defRPr sz="16000">
          <a:solidFill>
            <a:srgbClr val="C3D603"/>
          </a:solidFill>
          <a:latin typeface="+mj-lt"/>
          <a:ea typeface="+mj-ea"/>
          <a:cs typeface="+mj-cs"/>
        </a:defRPr>
      </a:lvl1pPr>
      <a:lvl2pPr algn="l" rtl="0" eaLnBrk="0" fontAlgn="base" hangingPunct="0">
        <a:spcBef>
          <a:spcPct val="0"/>
        </a:spcBef>
        <a:spcAft>
          <a:spcPct val="0"/>
        </a:spcAft>
        <a:defRPr sz="16000">
          <a:solidFill>
            <a:srgbClr val="C3D603"/>
          </a:solidFill>
          <a:latin typeface="Verdana" pitchFamily="34" charset="0"/>
        </a:defRPr>
      </a:lvl2pPr>
      <a:lvl3pPr algn="l" rtl="0" eaLnBrk="0" fontAlgn="base" hangingPunct="0">
        <a:spcBef>
          <a:spcPct val="0"/>
        </a:spcBef>
        <a:spcAft>
          <a:spcPct val="0"/>
        </a:spcAft>
        <a:defRPr sz="16000">
          <a:solidFill>
            <a:srgbClr val="C3D603"/>
          </a:solidFill>
          <a:latin typeface="Verdana" pitchFamily="34" charset="0"/>
        </a:defRPr>
      </a:lvl3pPr>
      <a:lvl4pPr algn="l" rtl="0" eaLnBrk="0" fontAlgn="base" hangingPunct="0">
        <a:spcBef>
          <a:spcPct val="0"/>
        </a:spcBef>
        <a:spcAft>
          <a:spcPct val="0"/>
        </a:spcAft>
        <a:defRPr sz="16000">
          <a:solidFill>
            <a:srgbClr val="C3D603"/>
          </a:solidFill>
          <a:latin typeface="Verdana" pitchFamily="34" charset="0"/>
        </a:defRPr>
      </a:lvl4pPr>
      <a:lvl5pPr algn="l" rtl="0" eaLnBrk="0" fontAlgn="base" hangingPunct="0">
        <a:spcBef>
          <a:spcPct val="0"/>
        </a:spcBef>
        <a:spcAft>
          <a:spcPct val="0"/>
        </a:spcAft>
        <a:defRPr sz="16000">
          <a:solidFill>
            <a:srgbClr val="C3D603"/>
          </a:solidFill>
          <a:latin typeface="Verdana" pitchFamily="34" charset="0"/>
        </a:defRPr>
      </a:lvl5pPr>
      <a:lvl6pPr marL="457200" algn="l" rtl="0" fontAlgn="base">
        <a:spcBef>
          <a:spcPct val="0"/>
        </a:spcBef>
        <a:spcAft>
          <a:spcPct val="0"/>
        </a:spcAft>
        <a:defRPr sz="16000">
          <a:solidFill>
            <a:srgbClr val="C3D603"/>
          </a:solidFill>
          <a:latin typeface="Verdana" pitchFamily="34" charset="0"/>
        </a:defRPr>
      </a:lvl6pPr>
      <a:lvl7pPr marL="914400" algn="l" rtl="0" fontAlgn="base">
        <a:spcBef>
          <a:spcPct val="0"/>
        </a:spcBef>
        <a:spcAft>
          <a:spcPct val="0"/>
        </a:spcAft>
        <a:defRPr sz="16000">
          <a:solidFill>
            <a:srgbClr val="C3D603"/>
          </a:solidFill>
          <a:latin typeface="Verdana" pitchFamily="34" charset="0"/>
        </a:defRPr>
      </a:lvl7pPr>
      <a:lvl8pPr marL="1371600" algn="l" rtl="0" fontAlgn="base">
        <a:spcBef>
          <a:spcPct val="0"/>
        </a:spcBef>
        <a:spcAft>
          <a:spcPct val="0"/>
        </a:spcAft>
        <a:defRPr sz="16000">
          <a:solidFill>
            <a:srgbClr val="C3D603"/>
          </a:solidFill>
          <a:latin typeface="Verdana" pitchFamily="34" charset="0"/>
        </a:defRPr>
      </a:lvl8pPr>
      <a:lvl9pPr marL="1828800" algn="l" rtl="0" fontAlgn="base">
        <a:spcBef>
          <a:spcPct val="0"/>
        </a:spcBef>
        <a:spcAft>
          <a:spcPct val="0"/>
        </a:spcAft>
        <a:defRPr sz="16000">
          <a:solidFill>
            <a:srgbClr val="C3D603"/>
          </a:solidFill>
          <a:latin typeface="Verdana" pitchFamily="34" charset="0"/>
        </a:defRPr>
      </a:lvl9pPr>
    </p:titleStyle>
    <p:bodyStyle>
      <a:lvl1pPr marL="342900" indent="-342900" algn="l" rtl="0" eaLnBrk="0" fontAlgn="base" hangingPunct="0">
        <a:spcBef>
          <a:spcPct val="0"/>
        </a:spcBef>
        <a:spcAft>
          <a:spcPct val="0"/>
        </a:spcAft>
        <a:defRPr sz="4000">
          <a:solidFill>
            <a:srgbClr val="FFFFFF"/>
          </a:solidFill>
          <a:latin typeface="+mn-lt"/>
          <a:ea typeface="+mn-ea"/>
          <a:cs typeface="+mn-cs"/>
        </a:defRPr>
      </a:lvl1pPr>
      <a:lvl2pPr marL="198438" indent="-196850" algn="l" rtl="0" eaLnBrk="0" fontAlgn="base" hangingPunct="0">
        <a:lnSpc>
          <a:spcPts val="2400"/>
        </a:lnSpc>
        <a:spcBef>
          <a:spcPct val="50000"/>
        </a:spcBef>
        <a:spcAft>
          <a:spcPct val="0"/>
        </a:spcAft>
        <a:buClr>
          <a:srgbClr val="C3D603"/>
        </a:buClr>
        <a:buChar char="•"/>
        <a:defRPr>
          <a:solidFill>
            <a:srgbClr val="000000"/>
          </a:solidFill>
          <a:latin typeface="+mn-lt"/>
        </a:defRPr>
      </a:lvl2pPr>
      <a:lvl3pPr marL="381000" indent="-180975" algn="l" rtl="0" eaLnBrk="0" fontAlgn="base" hangingPunct="0">
        <a:lnSpc>
          <a:spcPts val="2000"/>
        </a:lnSpc>
        <a:spcBef>
          <a:spcPct val="50000"/>
        </a:spcBef>
        <a:spcAft>
          <a:spcPct val="0"/>
        </a:spcAft>
        <a:buClr>
          <a:srgbClr val="C3D603"/>
        </a:buClr>
        <a:buFont typeface="Verdana" pitchFamily="34" charset="0"/>
        <a:buChar char="–"/>
        <a:defRPr sz="1600">
          <a:solidFill>
            <a:srgbClr val="000000"/>
          </a:solidFill>
          <a:latin typeface="+mn-lt"/>
        </a:defRPr>
      </a:lvl3pPr>
      <a:lvl4pPr marL="525463" indent="-142875" algn="l" rtl="0" eaLnBrk="0" fontAlgn="base" hangingPunct="0">
        <a:lnSpc>
          <a:spcPts val="1800"/>
        </a:lnSpc>
        <a:spcBef>
          <a:spcPct val="50000"/>
        </a:spcBef>
        <a:spcAft>
          <a:spcPct val="0"/>
        </a:spcAft>
        <a:buClr>
          <a:srgbClr val="C3D603"/>
        </a:buClr>
        <a:buChar char="•"/>
        <a:defRPr sz="1500">
          <a:solidFill>
            <a:srgbClr val="000000"/>
          </a:solidFill>
          <a:latin typeface="+mn-lt"/>
        </a:defRPr>
      </a:lvl4pPr>
      <a:lvl5pPr marL="715963" indent="-188913" algn="l" rtl="0" eaLnBrk="0" fontAlgn="base" hangingPunct="0">
        <a:lnSpc>
          <a:spcPts val="1700"/>
        </a:lnSpc>
        <a:spcBef>
          <a:spcPct val="50000"/>
        </a:spcBef>
        <a:spcAft>
          <a:spcPct val="0"/>
        </a:spcAft>
        <a:buClr>
          <a:srgbClr val="C3D603"/>
        </a:buClr>
        <a:buFont typeface="Verdana" pitchFamily="34" charset="0"/>
        <a:buChar char="–"/>
        <a:defRPr sz="1400">
          <a:solidFill>
            <a:srgbClr val="000000"/>
          </a:solidFill>
          <a:latin typeface="+mn-lt"/>
        </a:defRPr>
      </a:lvl5pPr>
      <a:lvl6pPr marL="1173163" indent="-188913" algn="l" rtl="0" fontAlgn="base">
        <a:lnSpc>
          <a:spcPts val="1700"/>
        </a:lnSpc>
        <a:spcBef>
          <a:spcPct val="50000"/>
        </a:spcBef>
        <a:spcAft>
          <a:spcPct val="0"/>
        </a:spcAft>
        <a:buClr>
          <a:srgbClr val="C3D603"/>
        </a:buClr>
        <a:buFont typeface="Verdana" pitchFamily="34" charset="0"/>
        <a:buChar char="–"/>
        <a:defRPr sz="1400">
          <a:solidFill>
            <a:srgbClr val="000000"/>
          </a:solidFill>
          <a:latin typeface="+mn-lt"/>
        </a:defRPr>
      </a:lvl6pPr>
      <a:lvl7pPr marL="1630363" indent="-188913" algn="l" rtl="0" fontAlgn="base">
        <a:lnSpc>
          <a:spcPts val="1700"/>
        </a:lnSpc>
        <a:spcBef>
          <a:spcPct val="50000"/>
        </a:spcBef>
        <a:spcAft>
          <a:spcPct val="0"/>
        </a:spcAft>
        <a:buClr>
          <a:srgbClr val="C3D603"/>
        </a:buClr>
        <a:buFont typeface="Verdana" pitchFamily="34" charset="0"/>
        <a:buChar char="–"/>
        <a:defRPr sz="1400">
          <a:solidFill>
            <a:srgbClr val="000000"/>
          </a:solidFill>
          <a:latin typeface="+mn-lt"/>
        </a:defRPr>
      </a:lvl7pPr>
      <a:lvl8pPr marL="2087563" indent="-188913" algn="l" rtl="0" fontAlgn="base">
        <a:lnSpc>
          <a:spcPts val="1700"/>
        </a:lnSpc>
        <a:spcBef>
          <a:spcPct val="50000"/>
        </a:spcBef>
        <a:spcAft>
          <a:spcPct val="0"/>
        </a:spcAft>
        <a:buClr>
          <a:srgbClr val="C3D603"/>
        </a:buClr>
        <a:buFont typeface="Verdana" pitchFamily="34" charset="0"/>
        <a:buChar char="–"/>
        <a:defRPr sz="1400">
          <a:solidFill>
            <a:srgbClr val="000000"/>
          </a:solidFill>
          <a:latin typeface="+mn-lt"/>
        </a:defRPr>
      </a:lvl8pPr>
      <a:lvl9pPr marL="2544763" indent="-188913" algn="l" rtl="0" fontAlgn="base">
        <a:lnSpc>
          <a:spcPts val="1700"/>
        </a:lnSpc>
        <a:spcBef>
          <a:spcPct val="50000"/>
        </a:spcBef>
        <a:spcAft>
          <a:spcPct val="0"/>
        </a:spcAft>
        <a:buClr>
          <a:srgbClr val="C3D603"/>
        </a:buClr>
        <a:buFont typeface="Verdana" pitchFamily="34" charset="0"/>
        <a:buChar char="–"/>
        <a:defRPr sz="1400">
          <a:solidFill>
            <a:srgbClr val="000000"/>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8194" name="Picture 8" descr="Divider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350" y="0"/>
            <a:ext cx="9151938" cy="6864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195" name="Rectangle 3"/>
          <p:cNvSpPr>
            <a:spLocks noGrp="1" noChangeArrowheads="1"/>
          </p:cNvSpPr>
          <p:nvPr>
            <p:ph type="title"/>
          </p:nvPr>
        </p:nvSpPr>
        <p:spPr bwMode="ltGray">
          <a:xfrm>
            <a:off x="292100" y="-109538"/>
            <a:ext cx="8421688" cy="2243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lvl="0"/>
            <a:r>
              <a:rPr lang="en-US"/>
              <a:t>#</a:t>
            </a:r>
          </a:p>
        </p:txBody>
      </p:sp>
      <p:sp>
        <p:nvSpPr>
          <p:cNvPr id="8196" name="Rectangle 4"/>
          <p:cNvSpPr>
            <a:spLocks noGrp="1" noChangeArrowheads="1"/>
          </p:cNvSpPr>
          <p:nvPr>
            <p:ph type="body" idx="1"/>
          </p:nvPr>
        </p:nvSpPr>
        <p:spPr bwMode="ltGray">
          <a:xfrm>
            <a:off x="431800" y="2276475"/>
            <a:ext cx="5148263" cy="1439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144000" bIns="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14695" name="Rectangle 7"/>
          <p:cNvSpPr>
            <a:spLocks noGrp="1" noChangeArrowheads="1"/>
          </p:cNvSpPr>
          <p:nvPr>
            <p:ph type="sldNum" sz="quarter" idx="4"/>
          </p:nvPr>
        </p:nvSpPr>
        <p:spPr bwMode="ltGray">
          <a:xfrm>
            <a:off x="431800" y="6453188"/>
            <a:ext cx="323850" cy="179387"/>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lvl1pPr>
              <a:defRPr sz="500" smtClean="0">
                <a:solidFill>
                  <a:srgbClr val="ADAFAF"/>
                </a:solidFill>
              </a:defRPr>
            </a:lvl1pPr>
          </a:lstStyle>
          <a:p>
            <a:pPr>
              <a:defRPr/>
            </a:pPr>
            <a:r>
              <a:rPr lang="en-US"/>
              <a:t>Slide </a:t>
            </a:r>
            <a:fld id="{97B4A5EB-1AC9-44B7-A7D3-1BD8BFB4B1A9}" type="slidenum">
              <a:rPr lang="en-US"/>
              <a:pPr>
                <a:defRPr/>
              </a:pPr>
              <a:t>‹#›</a:t>
            </a:fld>
            <a:endParaRPr lang="en-US"/>
          </a:p>
        </p:txBody>
      </p:sp>
      <p:grpSp>
        <p:nvGrpSpPr>
          <p:cNvPr id="8198" name="Group 7"/>
          <p:cNvGrpSpPr>
            <a:grpSpLocks/>
          </p:cNvGrpSpPr>
          <p:nvPr/>
        </p:nvGrpSpPr>
        <p:grpSpPr bwMode="auto">
          <a:xfrm>
            <a:off x="6732588" y="6165850"/>
            <a:ext cx="2160587" cy="692150"/>
            <a:chOff x="6732240" y="6165304"/>
            <a:chExt cx="2160240" cy="692696"/>
          </a:xfrm>
        </p:grpSpPr>
        <p:sp>
          <p:nvSpPr>
            <p:cNvPr id="9" name="Rectangle 8"/>
            <p:cNvSpPr/>
            <p:nvPr userDrawn="1"/>
          </p:nvSpPr>
          <p:spPr bwMode="auto">
            <a:xfrm>
              <a:off x="6732240" y="6165304"/>
              <a:ext cx="2160240" cy="692696"/>
            </a:xfrm>
            <a:prstGeom prst="rect">
              <a:avLst/>
            </a:prstGeom>
            <a:solidFill>
              <a:schemeClr val="tx1"/>
            </a:solidFill>
            <a:ln w="9525" cap="flat" cmpd="sng" algn="ctr">
              <a:noFill/>
              <a:prstDash val="solid"/>
              <a:round/>
              <a:headEnd type="none" w="med" len="med"/>
              <a:tailEnd type="none" w="med" len="med"/>
            </a:ln>
            <a:effectLst/>
          </p:spPr>
          <p:txBody>
            <a:bodyPr/>
            <a:lstStyle/>
            <a:p>
              <a:pPr>
                <a:defRPr/>
              </a:pPr>
              <a:endParaRPr lang="en-US"/>
            </a:p>
          </p:txBody>
        </p:sp>
        <p:pic>
          <p:nvPicPr>
            <p:cNvPr id="8200" name="Picture 13" descr="X:\2001 library\Invensys Logos\2009 Brand\PPT\iom_logo.png"/>
            <p:cNvPicPr>
              <a:picLocks noChangeAspect="1" noChangeArrowheads="1"/>
            </p:cNvPicPr>
            <p:nvPr userDrawn="1"/>
          </p:nvPicPr>
          <p:blipFill>
            <a:blip r:embed="rId5" cstate="print">
              <a:extLst>
                <a:ext uri="{28A0092B-C50C-407E-A947-70E740481C1C}">
                  <a14:useLocalDpi xmlns:a14="http://schemas.microsoft.com/office/drawing/2010/main" val="0"/>
                </a:ext>
              </a:extLst>
            </a:blip>
            <a:srcRect/>
            <a:stretch>
              <a:fillRect/>
            </a:stretch>
          </p:blipFill>
          <p:spPr bwMode="auto">
            <a:xfrm>
              <a:off x="6911787" y="6264586"/>
              <a:ext cx="1836677" cy="408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Tree>
  </p:cSld>
  <p:clrMap bg1="lt1" tx1="dk1" bg2="lt2" tx2="dk2" accent1="accent1" accent2="accent2" accent3="accent3" accent4="accent4" accent5="accent5" accent6="accent6" hlink="hlink" folHlink="folHlink"/>
  <p:sldLayoutIdLst>
    <p:sldLayoutId id="2147484137" r:id="rId1"/>
    <p:sldLayoutId id="2147484142" r:id="rId2"/>
  </p:sldLayoutIdLst>
  <p:hf hdr="0"/>
  <p:txStyles>
    <p:titleStyle>
      <a:lvl1pPr algn="l" rtl="0" eaLnBrk="0" fontAlgn="base" hangingPunct="0">
        <a:spcBef>
          <a:spcPct val="0"/>
        </a:spcBef>
        <a:spcAft>
          <a:spcPct val="0"/>
        </a:spcAft>
        <a:defRPr sz="16000">
          <a:solidFill>
            <a:srgbClr val="C3D603"/>
          </a:solidFill>
          <a:latin typeface="+mj-lt"/>
          <a:ea typeface="+mj-ea"/>
          <a:cs typeface="+mj-cs"/>
        </a:defRPr>
      </a:lvl1pPr>
      <a:lvl2pPr algn="l" rtl="0" eaLnBrk="0" fontAlgn="base" hangingPunct="0">
        <a:spcBef>
          <a:spcPct val="0"/>
        </a:spcBef>
        <a:spcAft>
          <a:spcPct val="0"/>
        </a:spcAft>
        <a:defRPr sz="16000">
          <a:solidFill>
            <a:srgbClr val="C3D603"/>
          </a:solidFill>
          <a:latin typeface="Verdana" pitchFamily="34" charset="0"/>
        </a:defRPr>
      </a:lvl2pPr>
      <a:lvl3pPr algn="l" rtl="0" eaLnBrk="0" fontAlgn="base" hangingPunct="0">
        <a:spcBef>
          <a:spcPct val="0"/>
        </a:spcBef>
        <a:spcAft>
          <a:spcPct val="0"/>
        </a:spcAft>
        <a:defRPr sz="16000">
          <a:solidFill>
            <a:srgbClr val="C3D603"/>
          </a:solidFill>
          <a:latin typeface="Verdana" pitchFamily="34" charset="0"/>
        </a:defRPr>
      </a:lvl3pPr>
      <a:lvl4pPr algn="l" rtl="0" eaLnBrk="0" fontAlgn="base" hangingPunct="0">
        <a:spcBef>
          <a:spcPct val="0"/>
        </a:spcBef>
        <a:spcAft>
          <a:spcPct val="0"/>
        </a:spcAft>
        <a:defRPr sz="16000">
          <a:solidFill>
            <a:srgbClr val="C3D603"/>
          </a:solidFill>
          <a:latin typeface="Verdana" pitchFamily="34" charset="0"/>
        </a:defRPr>
      </a:lvl4pPr>
      <a:lvl5pPr algn="l" rtl="0" eaLnBrk="0" fontAlgn="base" hangingPunct="0">
        <a:spcBef>
          <a:spcPct val="0"/>
        </a:spcBef>
        <a:spcAft>
          <a:spcPct val="0"/>
        </a:spcAft>
        <a:defRPr sz="16000">
          <a:solidFill>
            <a:srgbClr val="C3D603"/>
          </a:solidFill>
          <a:latin typeface="Verdana" pitchFamily="34" charset="0"/>
        </a:defRPr>
      </a:lvl5pPr>
      <a:lvl6pPr marL="457200" algn="l" rtl="0" fontAlgn="base">
        <a:spcBef>
          <a:spcPct val="0"/>
        </a:spcBef>
        <a:spcAft>
          <a:spcPct val="0"/>
        </a:spcAft>
        <a:defRPr sz="16000">
          <a:solidFill>
            <a:srgbClr val="C3D603"/>
          </a:solidFill>
          <a:latin typeface="Verdana" pitchFamily="34" charset="0"/>
        </a:defRPr>
      </a:lvl6pPr>
      <a:lvl7pPr marL="914400" algn="l" rtl="0" fontAlgn="base">
        <a:spcBef>
          <a:spcPct val="0"/>
        </a:spcBef>
        <a:spcAft>
          <a:spcPct val="0"/>
        </a:spcAft>
        <a:defRPr sz="16000">
          <a:solidFill>
            <a:srgbClr val="C3D603"/>
          </a:solidFill>
          <a:latin typeface="Verdana" pitchFamily="34" charset="0"/>
        </a:defRPr>
      </a:lvl7pPr>
      <a:lvl8pPr marL="1371600" algn="l" rtl="0" fontAlgn="base">
        <a:spcBef>
          <a:spcPct val="0"/>
        </a:spcBef>
        <a:spcAft>
          <a:spcPct val="0"/>
        </a:spcAft>
        <a:defRPr sz="16000">
          <a:solidFill>
            <a:srgbClr val="C3D603"/>
          </a:solidFill>
          <a:latin typeface="Verdana" pitchFamily="34" charset="0"/>
        </a:defRPr>
      </a:lvl8pPr>
      <a:lvl9pPr marL="1828800" algn="l" rtl="0" fontAlgn="base">
        <a:spcBef>
          <a:spcPct val="0"/>
        </a:spcBef>
        <a:spcAft>
          <a:spcPct val="0"/>
        </a:spcAft>
        <a:defRPr sz="16000">
          <a:solidFill>
            <a:srgbClr val="C3D603"/>
          </a:solidFill>
          <a:latin typeface="Verdana" pitchFamily="34" charset="0"/>
        </a:defRPr>
      </a:lvl9pPr>
    </p:titleStyle>
    <p:bodyStyle>
      <a:lvl1pPr marL="342900" indent="-342900" algn="l" rtl="0" eaLnBrk="0" fontAlgn="base" hangingPunct="0">
        <a:spcBef>
          <a:spcPct val="0"/>
        </a:spcBef>
        <a:spcAft>
          <a:spcPct val="0"/>
        </a:spcAft>
        <a:defRPr sz="4000">
          <a:solidFill>
            <a:srgbClr val="FFFFFF"/>
          </a:solidFill>
          <a:latin typeface="+mn-lt"/>
          <a:ea typeface="+mn-ea"/>
          <a:cs typeface="+mn-cs"/>
        </a:defRPr>
      </a:lvl1pPr>
      <a:lvl2pPr marL="198438" indent="-196850" algn="l" rtl="0" eaLnBrk="0" fontAlgn="base" hangingPunct="0">
        <a:lnSpc>
          <a:spcPts val="2400"/>
        </a:lnSpc>
        <a:spcBef>
          <a:spcPct val="50000"/>
        </a:spcBef>
        <a:spcAft>
          <a:spcPct val="0"/>
        </a:spcAft>
        <a:buClr>
          <a:srgbClr val="C3D603"/>
        </a:buClr>
        <a:buChar char="•"/>
        <a:defRPr>
          <a:solidFill>
            <a:srgbClr val="000000"/>
          </a:solidFill>
          <a:latin typeface="+mn-lt"/>
        </a:defRPr>
      </a:lvl2pPr>
      <a:lvl3pPr marL="381000" indent="-180975" algn="l" rtl="0" eaLnBrk="0" fontAlgn="base" hangingPunct="0">
        <a:lnSpc>
          <a:spcPts val="2000"/>
        </a:lnSpc>
        <a:spcBef>
          <a:spcPct val="50000"/>
        </a:spcBef>
        <a:spcAft>
          <a:spcPct val="0"/>
        </a:spcAft>
        <a:buClr>
          <a:srgbClr val="C3D603"/>
        </a:buClr>
        <a:buFont typeface="Verdana" pitchFamily="34" charset="0"/>
        <a:buChar char="–"/>
        <a:defRPr sz="1600">
          <a:solidFill>
            <a:srgbClr val="000000"/>
          </a:solidFill>
          <a:latin typeface="+mn-lt"/>
        </a:defRPr>
      </a:lvl3pPr>
      <a:lvl4pPr marL="525463" indent="-142875" algn="l" rtl="0" eaLnBrk="0" fontAlgn="base" hangingPunct="0">
        <a:lnSpc>
          <a:spcPts val="1800"/>
        </a:lnSpc>
        <a:spcBef>
          <a:spcPct val="50000"/>
        </a:spcBef>
        <a:spcAft>
          <a:spcPct val="0"/>
        </a:spcAft>
        <a:buClr>
          <a:srgbClr val="C3D603"/>
        </a:buClr>
        <a:buChar char="•"/>
        <a:defRPr sz="1500">
          <a:solidFill>
            <a:srgbClr val="000000"/>
          </a:solidFill>
          <a:latin typeface="+mn-lt"/>
        </a:defRPr>
      </a:lvl4pPr>
      <a:lvl5pPr marL="715963" indent="-188913" algn="l" rtl="0" eaLnBrk="0" fontAlgn="base" hangingPunct="0">
        <a:lnSpc>
          <a:spcPts val="1700"/>
        </a:lnSpc>
        <a:spcBef>
          <a:spcPct val="50000"/>
        </a:spcBef>
        <a:spcAft>
          <a:spcPct val="0"/>
        </a:spcAft>
        <a:buClr>
          <a:srgbClr val="C3D603"/>
        </a:buClr>
        <a:buFont typeface="Verdana" pitchFamily="34" charset="0"/>
        <a:buChar char="–"/>
        <a:defRPr sz="1400">
          <a:solidFill>
            <a:srgbClr val="000000"/>
          </a:solidFill>
          <a:latin typeface="+mn-lt"/>
        </a:defRPr>
      </a:lvl5pPr>
      <a:lvl6pPr marL="1173163" indent="-188913" algn="l" rtl="0" fontAlgn="base">
        <a:lnSpc>
          <a:spcPts val="1700"/>
        </a:lnSpc>
        <a:spcBef>
          <a:spcPct val="50000"/>
        </a:spcBef>
        <a:spcAft>
          <a:spcPct val="0"/>
        </a:spcAft>
        <a:buClr>
          <a:srgbClr val="C3D603"/>
        </a:buClr>
        <a:buFont typeface="Verdana" pitchFamily="34" charset="0"/>
        <a:buChar char="–"/>
        <a:defRPr sz="1400">
          <a:solidFill>
            <a:srgbClr val="000000"/>
          </a:solidFill>
          <a:latin typeface="+mn-lt"/>
        </a:defRPr>
      </a:lvl6pPr>
      <a:lvl7pPr marL="1630363" indent="-188913" algn="l" rtl="0" fontAlgn="base">
        <a:lnSpc>
          <a:spcPts val="1700"/>
        </a:lnSpc>
        <a:spcBef>
          <a:spcPct val="50000"/>
        </a:spcBef>
        <a:spcAft>
          <a:spcPct val="0"/>
        </a:spcAft>
        <a:buClr>
          <a:srgbClr val="C3D603"/>
        </a:buClr>
        <a:buFont typeface="Verdana" pitchFamily="34" charset="0"/>
        <a:buChar char="–"/>
        <a:defRPr sz="1400">
          <a:solidFill>
            <a:srgbClr val="000000"/>
          </a:solidFill>
          <a:latin typeface="+mn-lt"/>
        </a:defRPr>
      </a:lvl7pPr>
      <a:lvl8pPr marL="2087563" indent="-188913" algn="l" rtl="0" fontAlgn="base">
        <a:lnSpc>
          <a:spcPts val="1700"/>
        </a:lnSpc>
        <a:spcBef>
          <a:spcPct val="50000"/>
        </a:spcBef>
        <a:spcAft>
          <a:spcPct val="0"/>
        </a:spcAft>
        <a:buClr>
          <a:srgbClr val="C3D603"/>
        </a:buClr>
        <a:buFont typeface="Verdana" pitchFamily="34" charset="0"/>
        <a:buChar char="–"/>
        <a:defRPr sz="1400">
          <a:solidFill>
            <a:srgbClr val="000000"/>
          </a:solidFill>
          <a:latin typeface="+mn-lt"/>
        </a:defRPr>
      </a:lvl8pPr>
      <a:lvl9pPr marL="2544763" indent="-188913" algn="l" rtl="0" fontAlgn="base">
        <a:lnSpc>
          <a:spcPts val="1700"/>
        </a:lnSpc>
        <a:spcBef>
          <a:spcPct val="50000"/>
        </a:spcBef>
        <a:spcAft>
          <a:spcPct val="0"/>
        </a:spcAft>
        <a:buClr>
          <a:srgbClr val="C3D603"/>
        </a:buClr>
        <a:buFont typeface="Verdana" pitchFamily="34" charset="0"/>
        <a:buChar char="–"/>
        <a:defRPr sz="1400">
          <a:solidFill>
            <a:srgbClr val="000000"/>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9218" name="Picture 8" descr="Divider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350" y="0"/>
            <a:ext cx="9151938" cy="6864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219" name="Rectangle 3"/>
          <p:cNvSpPr>
            <a:spLocks noGrp="1" noChangeArrowheads="1"/>
          </p:cNvSpPr>
          <p:nvPr>
            <p:ph type="title"/>
          </p:nvPr>
        </p:nvSpPr>
        <p:spPr bwMode="ltGray">
          <a:xfrm>
            <a:off x="292100" y="-109538"/>
            <a:ext cx="8421688" cy="2243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lvl="0"/>
            <a:r>
              <a:rPr lang="en-US"/>
              <a:t>#</a:t>
            </a:r>
          </a:p>
        </p:txBody>
      </p:sp>
      <p:sp>
        <p:nvSpPr>
          <p:cNvPr id="9220" name="Rectangle 4"/>
          <p:cNvSpPr>
            <a:spLocks noGrp="1" noChangeArrowheads="1"/>
          </p:cNvSpPr>
          <p:nvPr>
            <p:ph type="body" idx="1"/>
          </p:nvPr>
        </p:nvSpPr>
        <p:spPr bwMode="ltGray">
          <a:xfrm>
            <a:off x="431800" y="2276475"/>
            <a:ext cx="5148263" cy="1439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144000" bIns="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16743" name="Rectangle 7"/>
          <p:cNvSpPr>
            <a:spLocks noGrp="1" noChangeArrowheads="1"/>
          </p:cNvSpPr>
          <p:nvPr>
            <p:ph type="sldNum" sz="quarter" idx="4"/>
          </p:nvPr>
        </p:nvSpPr>
        <p:spPr bwMode="ltGray">
          <a:xfrm>
            <a:off x="431800" y="6453188"/>
            <a:ext cx="323850" cy="179387"/>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lvl1pPr>
              <a:defRPr sz="500" smtClean="0">
                <a:solidFill>
                  <a:srgbClr val="ADAFAF"/>
                </a:solidFill>
              </a:defRPr>
            </a:lvl1pPr>
          </a:lstStyle>
          <a:p>
            <a:pPr>
              <a:defRPr/>
            </a:pPr>
            <a:r>
              <a:rPr lang="en-US"/>
              <a:t>Slide </a:t>
            </a:r>
            <a:fld id="{6A3707C8-1C53-4ACD-BC9B-FAD3153B2A03}" type="slidenum">
              <a:rPr lang="en-US"/>
              <a:pPr>
                <a:defRPr/>
              </a:pPr>
              <a:t>‹#›</a:t>
            </a:fld>
            <a:endParaRPr lang="en-US"/>
          </a:p>
        </p:txBody>
      </p:sp>
      <p:grpSp>
        <p:nvGrpSpPr>
          <p:cNvPr id="9222" name="Group 7"/>
          <p:cNvGrpSpPr>
            <a:grpSpLocks/>
          </p:cNvGrpSpPr>
          <p:nvPr/>
        </p:nvGrpSpPr>
        <p:grpSpPr bwMode="auto">
          <a:xfrm>
            <a:off x="6732588" y="6165850"/>
            <a:ext cx="2160587" cy="692150"/>
            <a:chOff x="6732240" y="6165304"/>
            <a:chExt cx="2160240" cy="692696"/>
          </a:xfrm>
        </p:grpSpPr>
        <p:sp>
          <p:nvSpPr>
            <p:cNvPr id="9" name="Rectangle 8"/>
            <p:cNvSpPr/>
            <p:nvPr userDrawn="1"/>
          </p:nvSpPr>
          <p:spPr bwMode="auto">
            <a:xfrm>
              <a:off x="6732240" y="6165304"/>
              <a:ext cx="2160240" cy="692696"/>
            </a:xfrm>
            <a:prstGeom prst="rect">
              <a:avLst/>
            </a:prstGeom>
            <a:solidFill>
              <a:schemeClr val="tx1"/>
            </a:solidFill>
            <a:ln w="9525" cap="flat" cmpd="sng" algn="ctr">
              <a:noFill/>
              <a:prstDash val="solid"/>
              <a:round/>
              <a:headEnd type="none" w="med" len="med"/>
              <a:tailEnd type="none" w="med" len="med"/>
            </a:ln>
            <a:effectLst/>
          </p:spPr>
          <p:txBody>
            <a:bodyPr/>
            <a:lstStyle/>
            <a:p>
              <a:pPr>
                <a:defRPr/>
              </a:pPr>
              <a:endParaRPr lang="en-US"/>
            </a:p>
          </p:txBody>
        </p:sp>
        <p:pic>
          <p:nvPicPr>
            <p:cNvPr id="9224" name="Picture 13" descr="X:\2001 library\Invensys Logos\2009 Brand\PPT\iom_logo.png"/>
            <p:cNvPicPr>
              <a:picLocks noChangeAspect="1" noChangeArrowheads="1"/>
            </p:cNvPicPr>
            <p:nvPr userDrawn="1"/>
          </p:nvPicPr>
          <p:blipFill>
            <a:blip r:embed="rId5" cstate="print">
              <a:extLst>
                <a:ext uri="{28A0092B-C50C-407E-A947-70E740481C1C}">
                  <a14:useLocalDpi xmlns:a14="http://schemas.microsoft.com/office/drawing/2010/main" val="0"/>
                </a:ext>
              </a:extLst>
            </a:blip>
            <a:srcRect/>
            <a:stretch>
              <a:fillRect/>
            </a:stretch>
          </p:blipFill>
          <p:spPr bwMode="auto">
            <a:xfrm>
              <a:off x="6911787" y="6264586"/>
              <a:ext cx="1836677" cy="408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Tree>
  </p:cSld>
  <p:clrMap bg1="lt1" tx1="dk1" bg2="lt2" tx2="dk2" accent1="accent1" accent2="accent2" accent3="accent3" accent4="accent4" accent5="accent5" accent6="accent6" hlink="hlink" folHlink="folHlink"/>
  <p:sldLayoutIdLst>
    <p:sldLayoutId id="2147484148" r:id="rId1"/>
    <p:sldLayoutId id="2147484153" r:id="rId2"/>
  </p:sldLayoutIdLst>
  <p:hf hdr="0"/>
  <p:txStyles>
    <p:titleStyle>
      <a:lvl1pPr algn="l" rtl="0" eaLnBrk="0" fontAlgn="base" hangingPunct="0">
        <a:spcBef>
          <a:spcPct val="0"/>
        </a:spcBef>
        <a:spcAft>
          <a:spcPct val="0"/>
        </a:spcAft>
        <a:defRPr sz="16000">
          <a:solidFill>
            <a:srgbClr val="C3D603"/>
          </a:solidFill>
          <a:latin typeface="+mj-lt"/>
          <a:ea typeface="+mj-ea"/>
          <a:cs typeface="+mj-cs"/>
        </a:defRPr>
      </a:lvl1pPr>
      <a:lvl2pPr algn="l" rtl="0" eaLnBrk="0" fontAlgn="base" hangingPunct="0">
        <a:spcBef>
          <a:spcPct val="0"/>
        </a:spcBef>
        <a:spcAft>
          <a:spcPct val="0"/>
        </a:spcAft>
        <a:defRPr sz="16000">
          <a:solidFill>
            <a:srgbClr val="C3D603"/>
          </a:solidFill>
          <a:latin typeface="Verdana" pitchFamily="34" charset="0"/>
        </a:defRPr>
      </a:lvl2pPr>
      <a:lvl3pPr algn="l" rtl="0" eaLnBrk="0" fontAlgn="base" hangingPunct="0">
        <a:spcBef>
          <a:spcPct val="0"/>
        </a:spcBef>
        <a:spcAft>
          <a:spcPct val="0"/>
        </a:spcAft>
        <a:defRPr sz="16000">
          <a:solidFill>
            <a:srgbClr val="C3D603"/>
          </a:solidFill>
          <a:latin typeface="Verdana" pitchFamily="34" charset="0"/>
        </a:defRPr>
      </a:lvl3pPr>
      <a:lvl4pPr algn="l" rtl="0" eaLnBrk="0" fontAlgn="base" hangingPunct="0">
        <a:spcBef>
          <a:spcPct val="0"/>
        </a:spcBef>
        <a:spcAft>
          <a:spcPct val="0"/>
        </a:spcAft>
        <a:defRPr sz="16000">
          <a:solidFill>
            <a:srgbClr val="C3D603"/>
          </a:solidFill>
          <a:latin typeface="Verdana" pitchFamily="34" charset="0"/>
        </a:defRPr>
      </a:lvl4pPr>
      <a:lvl5pPr algn="l" rtl="0" eaLnBrk="0" fontAlgn="base" hangingPunct="0">
        <a:spcBef>
          <a:spcPct val="0"/>
        </a:spcBef>
        <a:spcAft>
          <a:spcPct val="0"/>
        </a:spcAft>
        <a:defRPr sz="16000">
          <a:solidFill>
            <a:srgbClr val="C3D603"/>
          </a:solidFill>
          <a:latin typeface="Verdana" pitchFamily="34" charset="0"/>
        </a:defRPr>
      </a:lvl5pPr>
      <a:lvl6pPr marL="457200" algn="l" rtl="0" fontAlgn="base">
        <a:spcBef>
          <a:spcPct val="0"/>
        </a:spcBef>
        <a:spcAft>
          <a:spcPct val="0"/>
        </a:spcAft>
        <a:defRPr sz="16000">
          <a:solidFill>
            <a:srgbClr val="C3D603"/>
          </a:solidFill>
          <a:latin typeface="Verdana" pitchFamily="34" charset="0"/>
        </a:defRPr>
      </a:lvl6pPr>
      <a:lvl7pPr marL="914400" algn="l" rtl="0" fontAlgn="base">
        <a:spcBef>
          <a:spcPct val="0"/>
        </a:spcBef>
        <a:spcAft>
          <a:spcPct val="0"/>
        </a:spcAft>
        <a:defRPr sz="16000">
          <a:solidFill>
            <a:srgbClr val="C3D603"/>
          </a:solidFill>
          <a:latin typeface="Verdana" pitchFamily="34" charset="0"/>
        </a:defRPr>
      </a:lvl7pPr>
      <a:lvl8pPr marL="1371600" algn="l" rtl="0" fontAlgn="base">
        <a:spcBef>
          <a:spcPct val="0"/>
        </a:spcBef>
        <a:spcAft>
          <a:spcPct val="0"/>
        </a:spcAft>
        <a:defRPr sz="16000">
          <a:solidFill>
            <a:srgbClr val="C3D603"/>
          </a:solidFill>
          <a:latin typeface="Verdana" pitchFamily="34" charset="0"/>
        </a:defRPr>
      </a:lvl8pPr>
      <a:lvl9pPr marL="1828800" algn="l" rtl="0" fontAlgn="base">
        <a:spcBef>
          <a:spcPct val="0"/>
        </a:spcBef>
        <a:spcAft>
          <a:spcPct val="0"/>
        </a:spcAft>
        <a:defRPr sz="16000">
          <a:solidFill>
            <a:srgbClr val="C3D603"/>
          </a:solidFill>
          <a:latin typeface="Verdana" pitchFamily="34" charset="0"/>
        </a:defRPr>
      </a:lvl9pPr>
    </p:titleStyle>
    <p:bodyStyle>
      <a:lvl1pPr marL="342900" indent="-342900" algn="l" rtl="0" eaLnBrk="0" fontAlgn="base" hangingPunct="0">
        <a:spcBef>
          <a:spcPct val="0"/>
        </a:spcBef>
        <a:spcAft>
          <a:spcPct val="0"/>
        </a:spcAft>
        <a:defRPr sz="4000">
          <a:solidFill>
            <a:srgbClr val="FFFFFF"/>
          </a:solidFill>
          <a:latin typeface="+mn-lt"/>
          <a:ea typeface="+mn-ea"/>
          <a:cs typeface="+mn-cs"/>
        </a:defRPr>
      </a:lvl1pPr>
      <a:lvl2pPr marL="198438" indent="-196850" algn="l" rtl="0" eaLnBrk="0" fontAlgn="base" hangingPunct="0">
        <a:lnSpc>
          <a:spcPts val="2400"/>
        </a:lnSpc>
        <a:spcBef>
          <a:spcPct val="50000"/>
        </a:spcBef>
        <a:spcAft>
          <a:spcPct val="0"/>
        </a:spcAft>
        <a:buClr>
          <a:srgbClr val="C3D603"/>
        </a:buClr>
        <a:buChar char="•"/>
        <a:defRPr>
          <a:solidFill>
            <a:srgbClr val="000000"/>
          </a:solidFill>
          <a:latin typeface="+mn-lt"/>
        </a:defRPr>
      </a:lvl2pPr>
      <a:lvl3pPr marL="381000" indent="-180975" algn="l" rtl="0" eaLnBrk="0" fontAlgn="base" hangingPunct="0">
        <a:lnSpc>
          <a:spcPts val="2000"/>
        </a:lnSpc>
        <a:spcBef>
          <a:spcPct val="50000"/>
        </a:spcBef>
        <a:spcAft>
          <a:spcPct val="0"/>
        </a:spcAft>
        <a:buClr>
          <a:srgbClr val="C3D603"/>
        </a:buClr>
        <a:buFont typeface="Verdana" pitchFamily="34" charset="0"/>
        <a:buChar char="–"/>
        <a:defRPr sz="1600">
          <a:solidFill>
            <a:srgbClr val="000000"/>
          </a:solidFill>
          <a:latin typeface="+mn-lt"/>
        </a:defRPr>
      </a:lvl3pPr>
      <a:lvl4pPr marL="525463" indent="-142875" algn="l" rtl="0" eaLnBrk="0" fontAlgn="base" hangingPunct="0">
        <a:lnSpc>
          <a:spcPts val="1800"/>
        </a:lnSpc>
        <a:spcBef>
          <a:spcPct val="50000"/>
        </a:spcBef>
        <a:spcAft>
          <a:spcPct val="0"/>
        </a:spcAft>
        <a:buClr>
          <a:srgbClr val="C3D603"/>
        </a:buClr>
        <a:buChar char="•"/>
        <a:defRPr sz="1500">
          <a:solidFill>
            <a:srgbClr val="000000"/>
          </a:solidFill>
          <a:latin typeface="+mn-lt"/>
        </a:defRPr>
      </a:lvl4pPr>
      <a:lvl5pPr marL="715963" indent="-188913" algn="l" rtl="0" eaLnBrk="0" fontAlgn="base" hangingPunct="0">
        <a:lnSpc>
          <a:spcPts val="1700"/>
        </a:lnSpc>
        <a:spcBef>
          <a:spcPct val="50000"/>
        </a:spcBef>
        <a:spcAft>
          <a:spcPct val="0"/>
        </a:spcAft>
        <a:buClr>
          <a:srgbClr val="C3D603"/>
        </a:buClr>
        <a:buFont typeface="Verdana" pitchFamily="34" charset="0"/>
        <a:buChar char="–"/>
        <a:defRPr sz="1400">
          <a:solidFill>
            <a:srgbClr val="000000"/>
          </a:solidFill>
          <a:latin typeface="+mn-lt"/>
        </a:defRPr>
      </a:lvl5pPr>
      <a:lvl6pPr marL="1173163" indent="-188913" algn="l" rtl="0" fontAlgn="base">
        <a:lnSpc>
          <a:spcPts val="1700"/>
        </a:lnSpc>
        <a:spcBef>
          <a:spcPct val="50000"/>
        </a:spcBef>
        <a:spcAft>
          <a:spcPct val="0"/>
        </a:spcAft>
        <a:buClr>
          <a:srgbClr val="C3D603"/>
        </a:buClr>
        <a:buFont typeface="Verdana" pitchFamily="34" charset="0"/>
        <a:buChar char="–"/>
        <a:defRPr sz="1400">
          <a:solidFill>
            <a:srgbClr val="000000"/>
          </a:solidFill>
          <a:latin typeface="+mn-lt"/>
        </a:defRPr>
      </a:lvl6pPr>
      <a:lvl7pPr marL="1630363" indent="-188913" algn="l" rtl="0" fontAlgn="base">
        <a:lnSpc>
          <a:spcPts val="1700"/>
        </a:lnSpc>
        <a:spcBef>
          <a:spcPct val="50000"/>
        </a:spcBef>
        <a:spcAft>
          <a:spcPct val="0"/>
        </a:spcAft>
        <a:buClr>
          <a:srgbClr val="C3D603"/>
        </a:buClr>
        <a:buFont typeface="Verdana" pitchFamily="34" charset="0"/>
        <a:buChar char="–"/>
        <a:defRPr sz="1400">
          <a:solidFill>
            <a:srgbClr val="000000"/>
          </a:solidFill>
          <a:latin typeface="+mn-lt"/>
        </a:defRPr>
      </a:lvl7pPr>
      <a:lvl8pPr marL="2087563" indent="-188913" algn="l" rtl="0" fontAlgn="base">
        <a:lnSpc>
          <a:spcPts val="1700"/>
        </a:lnSpc>
        <a:spcBef>
          <a:spcPct val="50000"/>
        </a:spcBef>
        <a:spcAft>
          <a:spcPct val="0"/>
        </a:spcAft>
        <a:buClr>
          <a:srgbClr val="C3D603"/>
        </a:buClr>
        <a:buFont typeface="Verdana" pitchFamily="34" charset="0"/>
        <a:buChar char="–"/>
        <a:defRPr sz="1400">
          <a:solidFill>
            <a:srgbClr val="000000"/>
          </a:solidFill>
          <a:latin typeface="+mn-lt"/>
        </a:defRPr>
      </a:lvl8pPr>
      <a:lvl9pPr marL="2544763" indent="-188913" algn="l" rtl="0" fontAlgn="base">
        <a:lnSpc>
          <a:spcPts val="1700"/>
        </a:lnSpc>
        <a:spcBef>
          <a:spcPct val="50000"/>
        </a:spcBef>
        <a:spcAft>
          <a:spcPct val="0"/>
        </a:spcAft>
        <a:buClr>
          <a:srgbClr val="C3D603"/>
        </a:buClr>
        <a:buFont typeface="Verdana" pitchFamily="34" charset="0"/>
        <a:buChar char="–"/>
        <a:defRPr sz="1400">
          <a:solidFill>
            <a:srgbClr val="000000"/>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8.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2" name="Rectangle 11"/>
          <p:cNvSpPr/>
          <p:nvPr/>
        </p:nvSpPr>
        <p:spPr bwMode="auto">
          <a:xfrm>
            <a:off x="0" y="6429375"/>
            <a:ext cx="9144000" cy="428625"/>
          </a:xfrm>
          <a:prstGeom prst="rect">
            <a:avLst/>
          </a:prstGeom>
          <a:solidFill>
            <a:schemeClr val="tx1"/>
          </a:solidFill>
          <a:ln w="9525" cap="flat" cmpd="sng" algn="ctr">
            <a:noFill/>
            <a:prstDash val="solid"/>
            <a:round/>
            <a:headEnd type="none" w="med" len="med"/>
            <a:tailEnd type="none" w="med" len="med"/>
          </a:ln>
          <a:effectLst/>
        </p:spPr>
        <p:txBody>
          <a:bodyPr/>
          <a:lstStyle/>
          <a:p>
            <a:pPr eaLnBrk="0" hangingPunct="0">
              <a:lnSpc>
                <a:spcPct val="90000"/>
              </a:lnSpc>
              <a:defRPr/>
            </a:pPr>
            <a:endParaRPr lang="en-US" sz="1400">
              <a:solidFill>
                <a:prstClr val="black"/>
              </a:solidFill>
            </a:endParaRPr>
          </a:p>
        </p:txBody>
      </p:sp>
      <p:pic>
        <p:nvPicPr>
          <p:cNvPr id="3075" name="Picture 14"/>
          <p:cNvPicPr>
            <a:picLocks noChangeAspect="1" noChangeArrowheads="1"/>
          </p:cNvPicPr>
          <p:nvPr/>
        </p:nvPicPr>
        <p:blipFill>
          <a:blip r:embed="rId12" cstate="print">
            <a:extLst>
              <a:ext uri="{28A0092B-C50C-407E-A947-70E740481C1C}">
                <a14:useLocalDpi xmlns:a14="http://schemas.microsoft.com/office/drawing/2010/main" val="0"/>
              </a:ext>
            </a:extLst>
          </a:blip>
          <a:srcRect/>
          <a:stretch>
            <a:fillRect/>
          </a:stretch>
        </p:blipFill>
        <p:spPr bwMode="auto">
          <a:xfrm>
            <a:off x="0" y="5857875"/>
            <a:ext cx="9144000"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076" name="Rectangle 2"/>
          <p:cNvSpPr>
            <a:spLocks noGrp="1" noChangeArrowheads="1"/>
          </p:cNvSpPr>
          <p:nvPr>
            <p:ph type="title"/>
          </p:nvPr>
        </p:nvSpPr>
        <p:spPr bwMode="auto">
          <a:xfrm>
            <a:off x="431800" y="422275"/>
            <a:ext cx="8281988" cy="904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lvl="0"/>
            <a:r>
              <a:rPr lang="en-US"/>
              <a:t>Click to edit Master title style</a:t>
            </a:r>
          </a:p>
        </p:txBody>
      </p:sp>
      <p:sp>
        <p:nvSpPr>
          <p:cNvPr id="3077" name="Rectangle 3"/>
          <p:cNvSpPr>
            <a:spLocks noGrp="1" noChangeArrowheads="1"/>
          </p:cNvSpPr>
          <p:nvPr>
            <p:ph type="body" idx="1"/>
          </p:nvPr>
        </p:nvSpPr>
        <p:spPr bwMode="auto">
          <a:xfrm>
            <a:off x="431800" y="1600200"/>
            <a:ext cx="8424863" cy="4133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144000" bIns="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pic>
        <p:nvPicPr>
          <p:cNvPr id="3078" name="Picture 12" descr="X:\2001 library\Invensys Logos\2009 Brand\PPT\iom-brand-logos.png"/>
          <p:cNvPicPr>
            <a:picLocks noChangeAspect="1" noChangeArrowheads="1"/>
          </p:cNvPicPr>
          <p:nvPr/>
        </p:nvPicPr>
        <p:blipFill>
          <a:blip r:embed="rId13" cstate="print">
            <a:extLst>
              <a:ext uri="{28A0092B-C50C-407E-A947-70E740481C1C}">
                <a14:useLocalDpi xmlns:a14="http://schemas.microsoft.com/office/drawing/2010/main" val="0"/>
              </a:ext>
            </a:extLst>
          </a:blip>
          <a:srcRect/>
          <a:stretch>
            <a:fillRect/>
          </a:stretch>
        </p:blipFill>
        <p:spPr bwMode="auto">
          <a:xfrm>
            <a:off x="180975" y="6546850"/>
            <a:ext cx="6391275" cy="106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79" name="Picture 13" descr="X:\2001 library\Invensys Logos\2009 Brand\PPT\iom_logo.png"/>
          <p:cNvPicPr>
            <a:picLocks noChangeAspect="1" noChangeArrowheads="1"/>
          </p:cNvPicPr>
          <p:nvPr/>
        </p:nvPicPr>
        <p:blipFill>
          <a:blip r:embed="rId14" cstate="print">
            <a:extLst>
              <a:ext uri="{28A0092B-C50C-407E-A947-70E740481C1C}">
                <a14:useLocalDpi xmlns:a14="http://schemas.microsoft.com/office/drawing/2010/main" val="0"/>
              </a:ext>
            </a:extLst>
          </a:blip>
          <a:srcRect/>
          <a:stretch>
            <a:fillRect/>
          </a:stretch>
        </p:blipFill>
        <p:spPr bwMode="auto">
          <a:xfrm>
            <a:off x="6796088" y="6238875"/>
            <a:ext cx="2143125"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 name="Slide Number Placeholder 5"/>
          <p:cNvSpPr>
            <a:spLocks noGrp="1"/>
          </p:cNvSpPr>
          <p:nvPr>
            <p:ph type="sldNum" sz="quarter" idx="4"/>
          </p:nvPr>
        </p:nvSpPr>
        <p:spPr>
          <a:xfrm>
            <a:off x="142875" y="5964238"/>
            <a:ext cx="785813" cy="179387"/>
          </a:xfrm>
          <a:prstGeom prst="rect">
            <a:avLst/>
          </a:prstGeom>
          <a:noFill/>
        </p:spPr>
        <p:txBody>
          <a:bodyPr/>
          <a:lstStyle>
            <a:lvl1pPr>
              <a:defRPr sz="800"/>
            </a:lvl1pPr>
          </a:lstStyle>
          <a:p>
            <a:pPr eaLnBrk="0" hangingPunct="0">
              <a:lnSpc>
                <a:spcPct val="90000"/>
              </a:lnSpc>
              <a:defRPr/>
            </a:pPr>
            <a:r>
              <a:rPr lang="en-US">
                <a:solidFill>
                  <a:prstClr val="black"/>
                </a:solidFill>
              </a:rPr>
              <a:t>Slide </a:t>
            </a:r>
            <a:fld id="{440F4169-6ACD-4612-9766-BCC7747F4268}" type="slidenum">
              <a:rPr lang="en-US">
                <a:solidFill>
                  <a:prstClr val="black"/>
                </a:solidFill>
              </a:rPr>
              <a:pPr eaLnBrk="0" hangingPunct="0">
                <a:lnSpc>
                  <a:spcPct val="90000"/>
                </a:lnSpc>
                <a:defRPr/>
              </a:pPr>
              <a:t>‹#›</a:t>
            </a:fld>
            <a:endParaRPr lang="en-US">
              <a:solidFill>
                <a:prstClr val="black"/>
              </a:solidFill>
            </a:endParaRPr>
          </a:p>
        </p:txBody>
      </p:sp>
    </p:spTree>
    <p:extLst>
      <p:ext uri="{BB962C8B-B14F-4D97-AF65-F5344CB8AC3E}">
        <p14:creationId xmlns:p14="http://schemas.microsoft.com/office/powerpoint/2010/main" val="249834326"/>
      </p:ext>
    </p:extLst>
  </p:cSld>
  <p:clrMap bg1="lt1" tx1="dk1" bg2="lt2" tx2="dk2" accent1="accent1" accent2="accent2" accent3="accent3" accent4="accent4" accent5="accent5" accent6="accent6" hlink="hlink" folHlink="folHlink"/>
  <p:sldLayoutIdLst>
    <p:sldLayoutId id="2147484164" r:id="rId1"/>
    <p:sldLayoutId id="2147484165" r:id="rId2"/>
    <p:sldLayoutId id="2147484166" r:id="rId3"/>
    <p:sldLayoutId id="2147484167" r:id="rId4"/>
    <p:sldLayoutId id="2147484168" r:id="rId5"/>
    <p:sldLayoutId id="2147484169" r:id="rId6"/>
    <p:sldLayoutId id="2147484170" r:id="rId7"/>
    <p:sldLayoutId id="2147484171" r:id="rId8"/>
    <p:sldLayoutId id="2147484172" r:id="rId9"/>
    <p:sldLayoutId id="2147484173" r:id="rId10"/>
  </p:sldLayoutIdLst>
  <p:hf hdr="0"/>
  <p:txStyles>
    <p:titleStyle>
      <a:lvl1pPr algn="l" rtl="0" eaLnBrk="1" fontAlgn="base" hangingPunct="1">
        <a:lnSpc>
          <a:spcPts val="3500"/>
        </a:lnSpc>
        <a:spcBef>
          <a:spcPct val="0"/>
        </a:spcBef>
        <a:spcAft>
          <a:spcPct val="0"/>
        </a:spcAft>
        <a:defRPr sz="3200">
          <a:solidFill>
            <a:schemeClr val="tx1"/>
          </a:solidFill>
          <a:latin typeface="+mj-lt"/>
          <a:ea typeface="+mj-ea"/>
          <a:cs typeface="+mj-cs"/>
        </a:defRPr>
      </a:lvl1pPr>
      <a:lvl2pPr algn="l" rtl="0" eaLnBrk="1" fontAlgn="base" hangingPunct="1">
        <a:lnSpc>
          <a:spcPts val="3500"/>
        </a:lnSpc>
        <a:spcBef>
          <a:spcPct val="0"/>
        </a:spcBef>
        <a:spcAft>
          <a:spcPct val="0"/>
        </a:spcAft>
        <a:defRPr sz="3200">
          <a:solidFill>
            <a:schemeClr val="tx1"/>
          </a:solidFill>
          <a:latin typeface="Verdana" pitchFamily="34" charset="0"/>
        </a:defRPr>
      </a:lvl2pPr>
      <a:lvl3pPr algn="l" rtl="0" eaLnBrk="1" fontAlgn="base" hangingPunct="1">
        <a:lnSpc>
          <a:spcPts val="3500"/>
        </a:lnSpc>
        <a:spcBef>
          <a:spcPct val="0"/>
        </a:spcBef>
        <a:spcAft>
          <a:spcPct val="0"/>
        </a:spcAft>
        <a:defRPr sz="3200">
          <a:solidFill>
            <a:schemeClr val="tx1"/>
          </a:solidFill>
          <a:latin typeface="Verdana" pitchFamily="34" charset="0"/>
        </a:defRPr>
      </a:lvl3pPr>
      <a:lvl4pPr algn="l" rtl="0" eaLnBrk="1" fontAlgn="base" hangingPunct="1">
        <a:lnSpc>
          <a:spcPts val="3500"/>
        </a:lnSpc>
        <a:spcBef>
          <a:spcPct val="0"/>
        </a:spcBef>
        <a:spcAft>
          <a:spcPct val="0"/>
        </a:spcAft>
        <a:defRPr sz="3200">
          <a:solidFill>
            <a:schemeClr val="tx1"/>
          </a:solidFill>
          <a:latin typeface="Verdana" pitchFamily="34" charset="0"/>
        </a:defRPr>
      </a:lvl4pPr>
      <a:lvl5pPr algn="l" rtl="0" eaLnBrk="1" fontAlgn="base" hangingPunct="1">
        <a:lnSpc>
          <a:spcPts val="3500"/>
        </a:lnSpc>
        <a:spcBef>
          <a:spcPct val="0"/>
        </a:spcBef>
        <a:spcAft>
          <a:spcPct val="0"/>
        </a:spcAft>
        <a:defRPr sz="3200">
          <a:solidFill>
            <a:schemeClr val="tx1"/>
          </a:solidFill>
          <a:latin typeface="Verdana" pitchFamily="34" charset="0"/>
        </a:defRPr>
      </a:lvl5pPr>
      <a:lvl6pPr marL="457200" algn="l" rtl="0" eaLnBrk="1" fontAlgn="base" hangingPunct="1">
        <a:lnSpc>
          <a:spcPts val="3500"/>
        </a:lnSpc>
        <a:spcBef>
          <a:spcPct val="0"/>
        </a:spcBef>
        <a:spcAft>
          <a:spcPct val="0"/>
        </a:spcAft>
        <a:defRPr sz="3200">
          <a:solidFill>
            <a:srgbClr val="747678"/>
          </a:solidFill>
          <a:latin typeface="Verdana" pitchFamily="34" charset="0"/>
        </a:defRPr>
      </a:lvl6pPr>
      <a:lvl7pPr marL="914400" algn="l" rtl="0" eaLnBrk="1" fontAlgn="base" hangingPunct="1">
        <a:lnSpc>
          <a:spcPts val="3500"/>
        </a:lnSpc>
        <a:spcBef>
          <a:spcPct val="0"/>
        </a:spcBef>
        <a:spcAft>
          <a:spcPct val="0"/>
        </a:spcAft>
        <a:defRPr sz="3200">
          <a:solidFill>
            <a:srgbClr val="747678"/>
          </a:solidFill>
          <a:latin typeface="Verdana" pitchFamily="34" charset="0"/>
        </a:defRPr>
      </a:lvl7pPr>
      <a:lvl8pPr marL="1371600" algn="l" rtl="0" eaLnBrk="1" fontAlgn="base" hangingPunct="1">
        <a:lnSpc>
          <a:spcPts val="3500"/>
        </a:lnSpc>
        <a:spcBef>
          <a:spcPct val="0"/>
        </a:spcBef>
        <a:spcAft>
          <a:spcPct val="0"/>
        </a:spcAft>
        <a:defRPr sz="3200">
          <a:solidFill>
            <a:srgbClr val="747678"/>
          </a:solidFill>
          <a:latin typeface="Verdana" pitchFamily="34" charset="0"/>
        </a:defRPr>
      </a:lvl8pPr>
      <a:lvl9pPr marL="1828800" algn="l" rtl="0" eaLnBrk="1" fontAlgn="base" hangingPunct="1">
        <a:lnSpc>
          <a:spcPts val="3500"/>
        </a:lnSpc>
        <a:spcBef>
          <a:spcPct val="0"/>
        </a:spcBef>
        <a:spcAft>
          <a:spcPct val="0"/>
        </a:spcAft>
        <a:defRPr sz="3200">
          <a:solidFill>
            <a:srgbClr val="747678"/>
          </a:solidFill>
          <a:latin typeface="Verdana" pitchFamily="34" charset="0"/>
        </a:defRPr>
      </a:lvl9pPr>
    </p:titleStyle>
    <p:bodyStyle>
      <a:lvl1pPr marL="342900" indent="-342900" algn="l" rtl="0" eaLnBrk="1" fontAlgn="base" hangingPunct="1">
        <a:lnSpc>
          <a:spcPts val="2400"/>
        </a:lnSpc>
        <a:spcBef>
          <a:spcPct val="50000"/>
        </a:spcBef>
        <a:spcAft>
          <a:spcPct val="0"/>
        </a:spcAft>
        <a:defRPr>
          <a:solidFill>
            <a:srgbClr val="000000"/>
          </a:solidFill>
          <a:latin typeface="+mn-lt"/>
          <a:ea typeface="+mn-ea"/>
          <a:cs typeface="+mn-cs"/>
        </a:defRPr>
      </a:lvl1pPr>
      <a:lvl2pPr marL="198438" indent="-196850" algn="l" rtl="0" eaLnBrk="1" fontAlgn="base" hangingPunct="1">
        <a:lnSpc>
          <a:spcPts val="2400"/>
        </a:lnSpc>
        <a:spcBef>
          <a:spcPct val="50000"/>
        </a:spcBef>
        <a:spcAft>
          <a:spcPct val="0"/>
        </a:spcAft>
        <a:buClr>
          <a:srgbClr val="C3D603"/>
        </a:buClr>
        <a:buChar char="•"/>
        <a:defRPr>
          <a:solidFill>
            <a:srgbClr val="000000"/>
          </a:solidFill>
          <a:latin typeface="+mn-lt"/>
        </a:defRPr>
      </a:lvl2pPr>
      <a:lvl3pPr marL="381000" indent="-180975" algn="l" rtl="0" eaLnBrk="1" fontAlgn="base" hangingPunct="1">
        <a:lnSpc>
          <a:spcPts val="2000"/>
        </a:lnSpc>
        <a:spcBef>
          <a:spcPct val="50000"/>
        </a:spcBef>
        <a:spcAft>
          <a:spcPct val="0"/>
        </a:spcAft>
        <a:buClr>
          <a:srgbClr val="C3D603"/>
        </a:buClr>
        <a:buFont typeface="Verdana" pitchFamily="34" charset="0"/>
        <a:buChar char="–"/>
        <a:defRPr sz="1600">
          <a:solidFill>
            <a:srgbClr val="000000"/>
          </a:solidFill>
          <a:latin typeface="+mn-lt"/>
        </a:defRPr>
      </a:lvl3pPr>
      <a:lvl4pPr marL="525463" indent="-142875" algn="l" rtl="0" eaLnBrk="1" fontAlgn="base" hangingPunct="1">
        <a:lnSpc>
          <a:spcPts val="1800"/>
        </a:lnSpc>
        <a:spcBef>
          <a:spcPct val="50000"/>
        </a:spcBef>
        <a:spcAft>
          <a:spcPct val="0"/>
        </a:spcAft>
        <a:buClr>
          <a:srgbClr val="C3D603"/>
        </a:buClr>
        <a:buChar char="•"/>
        <a:defRPr sz="1500">
          <a:solidFill>
            <a:srgbClr val="000000"/>
          </a:solidFill>
          <a:latin typeface="+mn-lt"/>
        </a:defRPr>
      </a:lvl4pPr>
      <a:lvl5pPr marL="715963" indent="-188913" algn="l" rtl="0" eaLnBrk="1" fontAlgn="base" hangingPunct="1">
        <a:lnSpc>
          <a:spcPts val="1700"/>
        </a:lnSpc>
        <a:spcBef>
          <a:spcPct val="50000"/>
        </a:spcBef>
        <a:spcAft>
          <a:spcPct val="0"/>
        </a:spcAft>
        <a:buClr>
          <a:srgbClr val="C3D603"/>
        </a:buClr>
        <a:buFont typeface="Verdana" pitchFamily="34" charset="0"/>
        <a:buChar char="–"/>
        <a:defRPr sz="1400">
          <a:solidFill>
            <a:srgbClr val="000000"/>
          </a:solidFill>
          <a:latin typeface="+mn-lt"/>
        </a:defRPr>
      </a:lvl5pPr>
      <a:lvl6pPr marL="1173163" indent="-188913" algn="l" rtl="0" eaLnBrk="1" fontAlgn="base" hangingPunct="1">
        <a:lnSpc>
          <a:spcPts val="1700"/>
        </a:lnSpc>
        <a:spcBef>
          <a:spcPct val="50000"/>
        </a:spcBef>
        <a:spcAft>
          <a:spcPct val="0"/>
        </a:spcAft>
        <a:buClr>
          <a:srgbClr val="C3D603"/>
        </a:buClr>
        <a:buFont typeface="Verdana" pitchFamily="34" charset="0"/>
        <a:buChar char="–"/>
        <a:defRPr sz="1400">
          <a:solidFill>
            <a:srgbClr val="000000"/>
          </a:solidFill>
          <a:latin typeface="+mn-lt"/>
        </a:defRPr>
      </a:lvl6pPr>
      <a:lvl7pPr marL="1630363" indent="-188913" algn="l" rtl="0" eaLnBrk="1" fontAlgn="base" hangingPunct="1">
        <a:lnSpc>
          <a:spcPts val="1700"/>
        </a:lnSpc>
        <a:spcBef>
          <a:spcPct val="50000"/>
        </a:spcBef>
        <a:spcAft>
          <a:spcPct val="0"/>
        </a:spcAft>
        <a:buClr>
          <a:srgbClr val="C3D603"/>
        </a:buClr>
        <a:buFont typeface="Verdana" pitchFamily="34" charset="0"/>
        <a:buChar char="–"/>
        <a:defRPr sz="1400">
          <a:solidFill>
            <a:srgbClr val="000000"/>
          </a:solidFill>
          <a:latin typeface="+mn-lt"/>
        </a:defRPr>
      </a:lvl7pPr>
      <a:lvl8pPr marL="2087563" indent="-188913" algn="l" rtl="0" eaLnBrk="1" fontAlgn="base" hangingPunct="1">
        <a:lnSpc>
          <a:spcPts val="1700"/>
        </a:lnSpc>
        <a:spcBef>
          <a:spcPct val="50000"/>
        </a:spcBef>
        <a:spcAft>
          <a:spcPct val="0"/>
        </a:spcAft>
        <a:buClr>
          <a:srgbClr val="C3D603"/>
        </a:buClr>
        <a:buFont typeface="Verdana" pitchFamily="34" charset="0"/>
        <a:buChar char="–"/>
        <a:defRPr sz="1400">
          <a:solidFill>
            <a:srgbClr val="000000"/>
          </a:solidFill>
          <a:latin typeface="+mn-lt"/>
        </a:defRPr>
      </a:lvl8pPr>
      <a:lvl9pPr marL="2544763" indent="-188913" algn="l" rtl="0" eaLnBrk="1" fontAlgn="base" hangingPunct="1">
        <a:lnSpc>
          <a:spcPts val="1700"/>
        </a:lnSpc>
        <a:spcBef>
          <a:spcPct val="50000"/>
        </a:spcBef>
        <a:spcAft>
          <a:spcPct val="0"/>
        </a:spcAft>
        <a:buClr>
          <a:srgbClr val="C3D603"/>
        </a:buClr>
        <a:buFont typeface="Verdana" pitchFamily="34" charset="0"/>
        <a:buChar char="–"/>
        <a:defRPr sz="1400">
          <a:solidFill>
            <a:srgbClr val="000000"/>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9.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2" name="Rectangle 11"/>
          <p:cNvSpPr/>
          <p:nvPr/>
        </p:nvSpPr>
        <p:spPr bwMode="auto">
          <a:xfrm>
            <a:off x="0" y="6429375"/>
            <a:ext cx="9144000" cy="428625"/>
          </a:xfrm>
          <a:prstGeom prst="rect">
            <a:avLst/>
          </a:prstGeom>
          <a:solidFill>
            <a:schemeClr val="tx1"/>
          </a:solidFill>
          <a:ln w="9525" cap="flat" cmpd="sng" algn="ctr">
            <a:noFill/>
            <a:prstDash val="solid"/>
            <a:round/>
            <a:headEnd type="none" w="med" len="med"/>
            <a:tailEnd type="none" w="med" len="med"/>
          </a:ln>
          <a:effectLst/>
        </p:spPr>
        <p:txBody>
          <a:bodyPr/>
          <a:lstStyle/>
          <a:p>
            <a:pPr eaLnBrk="0" hangingPunct="0">
              <a:lnSpc>
                <a:spcPct val="90000"/>
              </a:lnSpc>
              <a:defRPr/>
            </a:pPr>
            <a:endParaRPr lang="en-US" sz="1400">
              <a:solidFill>
                <a:prstClr val="black"/>
              </a:solidFill>
            </a:endParaRPr>
          </a:p>
        </p:txBody>
      </p:sp>
      <p:pic>
        <p:nvPicPr>
          <p:cNvPr id="3075" name="Picture 14"/>
          <p:cNvPicPr>
            <a:picLocks noChangeAspect="1" noChangeArrowheads="1"/>
          </p:cNvPicPr>
          <p:nvPr/>
        </p:nvPicPr>
        <p:blipFill>
          <a:blip r:embed="rId12" cstate="print">
            <a:extLst>
              <a:ext uri="{28A0092B-C50C-407E-A947-70E740481C1C}">
                <a14:useLocalDpi xmlns:a14="http://schemas.microsoft.com/office/drawing/2010/main" val="0"/>
              </a:ext>
            </a:extLst>
          </a:blip>
          <a:srcRect/>
          <a:stretch>
            <a:fillRect/>
          </a:stretch>
        </p:blipFill>
        <p:spPr bwMode="auto">
          <a:xfrm>
            <a:off x="0" y="5857875"/>
            <a:ext cx="9144000"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076" name="Rectangle 2"/>
          <p:cNvSpPr>
            <a:spLocks noGrp="1" noChangeArrowheads="1"/>
          </p:cNvSpPr>
          <p:nvPr>
            <p:ph type="title"/>
          </p:nvPr>
        </p:nvSpPr>
        <p:spPr bwMode="auto">
          <a:xfrm>
            <a:off x="431800" y="422275"/>
            <a:ext cx="8281988" cy="904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lvl="0"/>
            <a:r>
              <a:rPr lang="en-US"/>
              <a:t>Click to edit Master title style</a:t>
            </a:r>
          </a:p>
        </p:txBody>
      </p:sp>
      <p:sp>
        <p:nvSpPr>
          <p:cNvPr id="3077" name="Rectangle 3"/>
          <p:cNvSpPr>
            <a:spLocks noGrp="1" noChangeArrowheads="1"/>
          </p:cNvSpPr>
          <p:nvPr>
            <p:ph type="body" idx="1"/>
          </p:nvPr>
        </p:nvSpPr>
        <p:spPr bwMode="auto">
          <a:xfrm>
            <a:off x="431800" y="1600200"/>
            <a:ext cx="8424863" cy="4133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144000" bIns="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pic>
        <p:nvPicPr>
          <p:cNvPr id="3078" name="Picture 12" descr="X:\2001 library\Invensys Logos\2009 Brand\PPT\iom-brand-logos.png"/>
          <p:cNvPicPr>
            <a:picLocks noChangeAspect="1" noChangeArrowheads="1"/>
          </p:cNvPicPr>
          <p:nvPr/>
        </p:nvPicPr>
        <p:blipFill>
          <a:blip r:embed="rId13" cstate="print">
            <a:extLst>
              <a:ext uri="{28A0092B-C50C-407E-A947-70E740481C1C}">
                <a14:useLocalDpi xmlns:a14="http://schemas.microsoft.com/office/drawing/2010/main" val="0"/>
              </a:ext>
            </a:extLst>
          </a:blip>
          <a:srcRect/>
          <a:stretch>
            <a:fillRect/>
          </a:stretch>
        </p:blipFill>
        <p:spPr bwMode="auto">
          <a:xfrm>
            <a:off x="180975" y="6546850"/>
            <a:ext cx="6391275" cy="106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79" name="Picture 13" descr="X:\2001 library\Invensys Logos\2009 Brand\PPT\iom_logo.png"/>
          <p:cNvPicPr>
            <a:picLocks noChangeAspect="1" noChangeArrowheads="1"/>
          </p:cNvPicPr>
          <p:nvPr/>
        </p:nvPicPr>
        <p:blipFill>
          <a:blip r:embed="rId14" cstate="print">
            <a:extLst>
              <a:ext uri="{28A0092B-C50C-407E-A947-70E740481C1C}">
                <a14:useLocalDpi xmlns:a14="http://schemas.microsoft.com/office/drawing/2010/main" val="0"/>
              </a:ext>
            </a:extLst>
          </a:blip>
          <a:srcRect/>
          <a:stretch>
            <a:fillRect/>
          </a:stretch>
        </p:blipFill>
        <p:spPr bwMode="auto">
          <a:xfrm>
            <a:off x="6796088" y="6238875"/>
            <a:ext cx="2143125"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 name="Slide Number Placeholder 5"/>
          <p:cNvSpPr>
            <a:spLocks noGrp="1"/>
          </p:cNvSpPr>
          <p:nvPr>
            <p:ph type="sldNum" sz="quarter" idx="4"/>
          </p:nvPr>
        </p:nvSpPr>
        <p:spPr>
          <a:xfrm>
            <a:off x="142875" y="5964238"/>
            <a:ext cx="785813" cy="179387"/>
          </a:xfrm>
          <a:prstGeom prst="rect">
            <a:avLst/>
          </a:prstGeom>
          <a:noFill/>
        </p:spPr>
        <p:txBody>
          <a:bodyPr/>
          <a:lstStyle>
            <a:lvl1pPr>
              <a:defRPr sz="800"/>
            </a:lvl1pPr>
          </a:lstStyle>
          <a:p>
            <a:pPr eaLnBrk="0" hangingPunct="0">
              <a:lnSpc>
                <a:spcPct val="90000"/>
              </a:lnSpc>
              <a:defRPr/>
            </a:pPr>
            <a:r>
              <a:rPr lang="en-US">
                <a:solidFill>
                  <a:prstClr val="black"/>
                </a:solidFill>
              </a:rPr>
              <a:t>Slide </a:t>
            </a:r>
            <a:fld id="{440F4169-6ACD-4612-9766-BCC7747F4268}" type="slidenum">
              <a:rPr lang="en-US">
                <a:solidFill>
                  <a:prstClr val="black"/>
                </a:solidFill>
              </a:rPr>
              <a:pPr eaLnBrk="0" hangingPunct="0">
                <a:lnSpc>
                  <a:spcPct val="90000"/>
                </a:lnSpc>
                <a:defRPr/>
              </a:pPr>
              <a:t>‹#›</a:t>
            </a:fld>
            <a:endParaRPr lang="en-US">
              <a:solidFill>
                <a:prstClr val="black"/>
              </a:solidFill>
            </a:endParaRPr>
          </a:p>
        </p:txBody>
      </p:sp>
    </p:spTree>
    <p:extLst>
      <p:ext uri="{BB962C8B-B14F-4D97-AF65-F5344CB8AC3E}">
        <p14:creationId xmlns:p14="http://schemas.microsoft.com/office/powerpoint/2010/main" val="4147874105"/>
      </p:ext>
    </p:extLst>
  </p:cSld>
  <p:clrMap bg1="lt1" tx1="dk1" bg2="lt2" tx2="dk2" accent1="accent1" accent2="accent2" accent3="accent3" accent4="accent4" accent5="accent5" accent6="accent6" hlink="hlink" folHlink="folHlink"/>
  <p:sldLayoutIdLst>
    <p:sldLayoutId id="2147484175" r:id="rId1"/>
    <p:sldLayoutId id="2147484176" r:id="rId2"/>
    <p:sldLayoutId id="2147484177" r:id="rId3"/>
    <p:sldLayoutId id="2147484178" r:id="rId4"/>
    <p:sldLayoutId id="2147484179" r:id="rId5"/>
    <p:sldLayoutId id="2147484180" r:id="rId6"/>
    <p:sldLayoutId id="2147484181" r:id="rId7"/>
    <p:sldLayoutId id="2147484182" r:id="rId8"/>
    <p:sldLayoutId id="2147484183" r:id="rId9"/>
    <p:sldLayoutId id="2147484184" r:id="rId10"/>
  </p:sldLayoutIdLst>
  <p:hf hdr="0"/>
  <p:txStyles>
    <p:titleStyle>
      <a:lvl1pPr algn="l" rtl="0" eaLnBrk="1" fontAlgn="base" hangingPunct="1">
        <a:lnSpc>
          <a:spcPts val="3500"/>
        </a:lnSpc>
        <a:spcBef>
          <a:spcPct val="0"/>
        </a:spcBef>
        <a:spcAft>
          <a:spcPct val="0"/>
        </a:spcAft>
        <a:defRPr sz="3200">
          <a:solidFill>
            <a:schemeClr val="tx1"/>
          </a:solidFill>
          <a:latin typeface="+mj-lt"/>
          <a:ea typeface="+mj-ea"/>
          <a:cs typeface="+mj-cs"/>
        </a:defRPr>
      </a:lvl1pPr>
      <a:lvl2pPr algn="l" rtl="0" eaLnBrk="1" fontAlgn="base" hangingPunct="1">
        <a:lnSpc>
          <a:spcPts val="3500"/>
        </a:lnSpc>
        <a:spcBef>
          <a:spcPct val="0"/>
        </a:spcBef>
        <a:spcAft>
          <a:spcPct val="0"/>
        </a:spcAft>
        <a:defRPr sz="3200">
          <a:solidFill>
            <a:schemeClr val="tx1"/>
          </a:solidFill>
          <a:latin typeface="Verdana" pitchFamily="34" charset="0"/>
        </a:defRPr>
      </a:lvl2pPr>
      <a:lvl3pPr algn="l" rtl="0" eaLnBrk="1" fontAlgn="base" hangingPunct="1">
        <a:lnSpc>
          <a:spcPts val="3500"/>
        </a:lnSpc>
        <a:spcBef>
          <a:spcPct val="0"/>
        </a:spcBef>
        <a:spcAft>
          <a:spcPct val="0"/>
        </a:spcAft>
        <a:defRPr sz="3200">
          <a:solidFill>
            <a:schemeClr val="tx1"/>
          </a:solidFill>
          <a:latin typeface="Verdana" pitchFamily="34" charset="0"/>
        </a:defRPr>
      </a:lvl3pPr>
      <a:lvl4pPr algn="l" rtl="0" eaLnBrk="1" fontAlgn="base" hangingPunct="1">
        <a:lnSpc>
          <a:spcPts val="3500"/>
        </a:lnSpc>
        <a:spcBef>
          <a:spcPct val="0"/>
        </a:spcBef>
        <a:spcAft>
          <a:spcPct val="0"/>
        </a:spcAft>
        <a:defRPr sz="3200">
          <a:solidFill>
            <a:schemeClr val="tx1"/>
          </a:solidFill>
          <a:latin typeface="Verdana" pitchFamily="34" charset="0"/>
        </a:defRPr>
      </a:lvl4pPr>
      <a:lvl5pPr algn="l" rtl="0" eaLnBrk="1" fontAlgn="base" hangingPunct="1">
        <a:lnSpc>
          <a:spcPts val="3500"/>
        </a:lnSpc>
        <a:spcBef>
          <a:spcPct val="0"/>
        </a:spcBef>
        <a:spcAft>
          <a:spcPct val="0"/>
        </a:spcAft>
        <a:defRPr sz="3200">
          <a:solidFill>
            <a:schemeClr val="tx1"/>
          </a:solidFill>
          <a:latin typeface="Verdana" pitchFamily="34" charset="0"/>
        </a:defRPr>
      </a:lvl5pPr>
      <a:lvl6pPr marL="457200" algn="l" rtl="0" eaLnBrk="1" fontAlgn="base" hangingPunct="1">
        <a:lnSpc>
          <a:spcPts val="3500"/>
        </a:lnSpc>
        <a:spcBef>
          <a:spcPct val="0"/>
        </a:spcBef>
        <a:spcAft>
          <a:spcPct val="0"/>
        </a:spcAft>
        <a:defRPr sz="3200">
          <a:solidFill>
            <a:srgbClr val="747678"/>
          </a:solidFill>
          <a:latin typeface="Verdana" pitchFamily="34" charset="0"/>
        </a:defRPr>
      </a:lvl6pPr>
      <a:lvl7pPr marL="914400" algn="l" rtl="0" eaLnBrk="1" fontAlgn="base" hangingPunct="1">
        <a:lnSpc>
          <a:spcPts val="3500"/>
        </a:lnSpc>
        <a:spcBef>
          <a:spcPct val="0"/>
        </a:spcBef>
        <a:spcAft>
          <a:spcPct val="0"/>
        </a:spcAft>
        <a:defRPr sz="3200">
          <a:solidFill>
            <a:srgbClr val="747678"/>
          </a:solidFill>
          <a:latin typeface="Verdana" pitchFamily="34" charset="0"/>
        </a:defRPr>
      </a:lvl7pPr>
      <a:lvl8pPr marL="1371600" algn="l" rtl="0" eaLnBrk="1" fontAlgn="base" hangingPunct="1">
        <a:lnSpc>
          <a:spcPts val="3500"/>
        </a:lnSpc>
        <a:spcBef>
          <a:spcPct val="0"/>
        </a:spcBef>
        <a:spcAft>
          <a:spcPct val="0"/>
        </a:spcAft>
        <a:defRPr sz="3200">
          <a:solidFill>
            <a:srgbClr val="747678"/>
          </a:solidFill>
          <a:latin typeface="Verdana" pitchFamily="34" charset="0"/>
        </a:defRPr>
      </a:lvl8pPr>
      <a:lvl9pPr marL="1828800" algn="l" rtl="0" eaLnBrk="1" fontAlgn="base" hangingPunct="1">
        <a:lnSpc>
          <a:spcPts val="3500"/>
        </a:lnSpc>
        <a:spcBef>
          <a:spcPct val="0"/>
        </a:spcBef>
        <a:spcAft>
          <a:spcPct val="0"/>
        </a:spcAft>
        <a:defRPr sz="3200">
          <a:solidFill>
            <a:srgbClr val="747678"/>
          </a:solidFill>
          <a:latin typeface="Verdana" pitchFamily="34" charset="0"/>
        </a:defRPr>
      </a:lvl9pPr>
    </p:titleStyle>
    <p:bodyStyle>
      <a:lvl1pPr marL="342900" indent="-342900" algn="l" rtl="0" eaLnBrk="1" fontAlgn="base" hangingPunct="1">
        <a:lnSpc>
          <a:spcPts val="2400"/>
        </a:lnSpc>
        <a:spcBef>
          <a:spcPct val="50000"/>
        </a:spcBef>
        <a:spcAft>
          <a:spcPct val="0"/>
        </a:spcAft>
        <a:defRPr>
          <a:solidFill>
            <a:srgbClr val="000000"/>
          </a:solidFill>
          <a:latin typeface="+mn-lt"/>
          <a:ea typeface="+mn-ea"/>
          <a:cs typeface="+mn-cs"/>
        </a:defRPr>
      </a:lvl1pPr>
      <a:lvl2pPr marL="198438" indent="-196850" algn="l" rtl="0" eaLnBrk="1" fontAlgn="base" hangingPunct="1">
        <a:lnSpc>
          <a:spcPts val="2400"/>
        </a:lnSpc>
        <a:spcBef>
          <a:spcPct val="50000"/>
        </a:spcBef>
        <a:spcAft>
          <a:spcPct val="0"/>
        </a:spcAft>
        <a:buClr>
          <a:srgbClr val="C3D603"/>
        </a:buClr>
        <a:buChar char="•"/>
        <a:defRPr>
          <a:solidFill>
            <a:srgbClr val="000000"/>
          </a:solidFill>
          <a:latin typeface="+mn-lt"/>
        </a:defRPr>
      </a:lvl2pPr>
      <a:lvl3pPr marL="381000" indent="-180975" algn="l" rtl="0" eaLnBrk="1" fontAlgn="base" hangingPunct="1">
        <a:lnSpc>
          <a:spcPts val="2000"/>
        </a:lnSpc>
        <a:spcBef>
          <a:spcPct val="50000"/>
        </a:spcBef>
        <a:spcAft>
          <a:spcPct val="0"/>
        </a:spcAft>
        <a:buClr>
          <a:srgbClr val="C3D603"/>
        </a:buClr>
        <a:buFont typeface="Verdana" pitchFamily="34" charset="0"/>
        <a:buChar char="–"/>
        <a:defRPr sz="1600">
          <a:solidFill>
            <a:srgbClr val="000000"/>
          </a:solidFill>
          <a:latin typeface="+mn-lt"/>
        </a:defRPr>
      </a:lvl3pPr>
      <a:lvl4pPr marL="525463" indent="-142875" algn="l" rtl="0" eaLnBrk="1" fontAlgn="base" hangingPunct="1">
        <a:lnSpc>
          <a:spcPts val="1800"/>
        </a:lnSpc>
        <a:spcBef>
          <a:spcPct val="50000"/>
        </a:spcBef>
        <a:spcAft>
          <a:spcPct val="0"/>
        </a:spcAft>
        <a:buClr>
          <a:srgbClr val="C3D603"/>
        </a:buClr>
        <a:buChar char="•"/>
        <a:defRPr sz="1500">
          <a:solidFill>
            <a:srgbClr val="000000"/>
          </a:solidFill>
          <a:latin typeface="+mn-lt"/>
        </a:defRPr>
      </a:lvl4pPr>
      <a:lvl5pPr marL="715963" indent="-188913" algn="l" rtl="0" eaLnBrk="1" fontAlgn="base" hangingPunct="1">
        <a:lnSpc>
          <a:spcPts val="1700"/>
        </a:lnSpc>
        <a:spcBef>
          <a:spcPct val="50000"/>
        </a:spcBef>
        <a:spcAft>
          <a:spcPct val="0"/>
        </a:spcAft>
        <a:buClr>
          <a:srgbClr val="C3D603"/>
        </a:buClr>
        <a:buFont typeface="Verdana" pitchFamily="34" charset="0"/>
        <a:buChar char="–"/>
        <a:defRPr sz="1400">
          <a:solidFill>
            <a:srgbClr val="000000"/>
          </a:solidFill>
          <a:latin typeface="+mn-lt"/>
        </a:defRPr>
      </a:lvl5pPr>
      <a:lvl6pPr marL="1173163" indent="-188913" algn="l" rtl="0" eaLnBrk="1" fontAlgn="base" hangingPunct="1">
        <a:lnSpc>
          <a:spcPts val="1700"/>
        </a:lnSpc>
        <a:spcBef>
          <a:spcPct val="50000"/>
        </a:spcBef>
        <a:spcAft>
          <a:spcPct val="0"/>
        </a:spcAft>
        <a:buClr>
          <a:srgbClr val="C3D603"/>
        </a:buClr>
        <a:buFont typeface="Verdana" pitchFamily="34" charset="0"/>
        <a:buChar char="–"/>
        <a:defRPr sz="1400">
          <a:solidFill>
            <a:srgbClr val="000000"/>
          </a:solidFill>
          <a:latin typeface="+mn-lt"/>
        </a:defRPr>
      </a:lvl6pPr>
      <a:lvl7pPr marL="1630363" indent="-188913" algn="l" rtl="0" eaLnBrk="1" fontAlgn="base" hangingPunct="1">
        <a:lnSpc>
          <a:spcPts val="1700"/>
        </a:lnSpc>
        <a:spcBef>
          <a:spcPct val="50000"/>
        </a:spcBef>
        <a:spcAft>
          <a:spcPct val="0"/>
        </a:spcAft>
        <a:buClr>
          <a:srgbClr val="C3D603"/>
        </a:buClr>
        <a:buFont typeface="Verdana" pitchFamily="34" charset="0"/>
        <a:buChar char="–"/>
        <a:defRPr sz="1400">
          <a:solidFill>
            <a:srgbClr val="000000"/>
          </a:solidFill>
          <a:latin typeface="+mn-lt"/>
        </a:defRPr>
      </a:lvl7pPr>
      <a:lvl8pPr marL="2087563" indent="-188913" algn="l" rtl="0" eaLnBrk="1" fontAlgn="base" hangingPunct="1">
        <a:lnSpc>
          <a:spcPts val="1700"/>
        </a:lnSpc>
        <a:spcBef>
          <a:spcPct val="50000"/>
        </a:spcBef>
        <a:spcAft>
          <a:spcPct val="0"/>
        </a:spcAft>
        <a:buClr>
          <a:srgbClr val="C3D603"/>
        </a:buClr>
        <a:buFont typeface="Verdana" pitchFamily="34" charset="0"/>
        <a:buChar char="–"/>
        <a:defRPr sz="1400">
          <a:solidFill>
            <a:srgbClr val="000000"/>
          </a:solidFill>
          <a:latin typeface="+mn-lt"/>
        </a:defRPr>
      </a:lvl8pPr>
      <a:lvl9pPr marL="2544763" indent="-188913" algn="l" rtl="0" eaLnBrk="1" fontAlgn="base" hangingPunct="1">
        <a:lnSpc>
          <a:spcPts val="1700"/>
        </a:lnSpc>
        <a:spcBef>
          <a:spcPct val="50000"/>
        </a:spcBef>
        <a:spcAft>
          <a:spcPct val="0"/>
        </a:spcAft>
        <a:buClr>
          <a:srgbClr val="C3D603"/>
        </a:buClr>
        <a:buFont typeface="Verdana" pitchFamily="34" charset="0"/>
        <a:buChar char="–"/>
        <a:defRPr sz="1400">
          <a:solidFill>
            <a:srgbClr val="000000"/>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2.xml"/><Relationship Id="rId1" Type="http://schemas.openxmlformats.org/officeDocument/2006/relationships/slideLayout" Target="../slideLayouts/slideLayout4.xml"/><Relationship Id="rId6" Type="http://schemas.openxmlformats.org/officeDocument/2006/relationships/image" Target="../media/image14.png"/><Relationship Id="rId5" Type="http://schemas.openxmlformats.org/officeDocument/2006/relationships/image" Target="../media/image13.png"/><Relationship Id="rId4" Type="http://schemas.openxmlformats.org/officeDocument/2006/relationships/image" Target="../media/image12.png"/></Relationships>
</file>

<file path=ppt/slides/_rels/slide6.xml.rels><?xml version="1.0" encoding="UTF-8" standalone="yes"?>
<Relationships xmlns="http://schemas.openxmlformats.org/package/2006/relationships"><Relationship Id="rId2" Type="http://schemas.openxmlformats.org/officeDocument/2006/relationships/image" Target="../media/image15.emf"/><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image" Target="../media/image16.emf"/><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3.xml"/><Relationship Id="rId1" Type="http://schemas.openxmlformats.org/officeDocument/2006/relationships/slideLayout" Target="../slideLayouts/slideLayout4.xml"/><Relationship Id="rId6" Type="http://schemas.openxmlformats.org/officeDocument/2006/relationships/image" Target="../media/image17.emf"/><Relationship Id="rId5" Type="http://schemas.openxmlformats.org/officeDocument/2006/relationships/image" Target="../media/image13.png"/><Relationship Id="rId4" Type="http://schemas.openxmlformats.org/officeDocument/2006/relationships/image" Target="../media/image1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4</a:t>
            </a:r>
          </a:p>
        </p:txBody>
      </p:sp>
      <p:sp>
        <p:nvSpPr>
          <p:cNvPr id="3" name="Content Placeholder 2"/>
          <p:cNvSpPr>
            <a:spLocks noGrp="1"/>
          </p:cNvSpPr>
          <p:nvPr>
            <p:ph idx="1"/>
          </p:nvPr>
        </p:nvSpPr>
        <p:spPr/>
        <p:txBody>
          <a:bodyPr/>
          <a:lstStyle/>
          <a:p>
            <a:r>
              <a:rPr lang="en-US" dirty="0"/>
              <a:t>Integration with MES/Operations</a:t>
            </a:r>
          </a:p>
        </p:txBody>
      </p:sp>
      <p:sp>
        <p:nvSpPr>
          <p:cNvPr id="4" name="Slide Number Placeholder 3"/>
          <p:cNvSpPr>
            <a:spLocks noGrp="1"/>
          </p:cNvSpPr>
          <p:nvPr>
            <p:ph type="sldNum" sz="quarter" idx="10"/>
          </p:nvPr>
        </p:nvSpPr>
        <p:spPr/>
        <p:txBody>
          <a:bodyPr/>
          <a:lstStyle/>
          <a:p>
            <a:pPr>
              <a:defRPr/>
            </a:pPr>
            <a:r>
              <a:rPr lang="en-US"/>
              <a:t>Slide </a:t>
            </a:r>
            <a:fld id="{AE1FCD77-A5B4-4365-83F0-5C8F092E5D49}" type="slidenum">
              <a:rPr lang="en-US" smtClean="0"/>
              <a:pPr>
                <a:defRPr/>
              </a:pPr>
              <a:t>1</a:t>
            </a:fld>
            <a:endParaRPr lang="en-US"/>
          </a:p>
        </p:txBody>
      </p:sp>
    </p:spTree>
    <p:extLst>
      <p:ext uri="{BB962C8B-B14F-4D97-AF65-F5344CB8AC3E}">
        <p14:creationId xmlns:p14="http://schemas.microsoft.com/office/powerpoint/2010/main" val="122638620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MES 2012 - Quality</a:t>
            </a:r>
          </a:p>
        </p:txBody>
      </p:sp>
      <p:sp>
        <p:nvSpPr>
          <p:cNvPr id="5" name="Line 7"/>
          <p:cNvSpPr>
            <a:spLocks noChangeShapeType="1"/>
          </p:cNvSpPr>
          <p:nvPr/>
        </p:nvSpPr>
        <p:spPr bwMode="auto">
          <a:xfrm>
            <a:off x="457200" y="1600200"/>
            <a:ext cx="4114800" cy="0"/>
          </a:xfrm>
          <a:prstGeom prst="line">
            <a:avLst/>
          </a:prstGeom>
          <a:noFill/>
          <a:ln w="76200">
            <a:solidFill>
              <a:schemeClr val="tx1"/>
            </a:solidFill>
            <a:round/>
            <a:headEnd/>
            <a:tailEnd/>
          </a:ln>
          <a:effectLst>
            <a:outerShdw blurRad="50800" dist="38100" dir="2700000" algn="tl" rotWithShape="0">
              <a:prstClr val="black">
                <a:alpha val="40000"/>
              </a:prstClr>
            </a:outerShdw>
          </a:effectLst>
        </p:spPr>
        <p:txBody>
          <a:bodyPr>
            <a:spAutoFit/>
          </a:bodyPr>
          <a:lstStyle/>
          <a:p>
            <a:endParaRPr lang="en-US">
              <a:solidFill>
                <a:srgbClr val="000000"/>
              </a:solidFill>
            </a:endParaRPr>
          </a:p>
        </p:txBody>
      </p:sp>
      <p:sp>
        <p:nvSpPr>
          <p:cNvPr id="6" name="TextBox 5"/>
          <p:cNvSpPr txBox="1"/>
          <p:nvPr/>
        </p:nvSpPr>
        <p:spPr>
          <a:xfrm>
            <a:off x="457200" y="1772816"/>
            <a:ext cx="4114800" cy="1656184"/>
          </a:xfrm>
          <a:prstGeom prst="rect">
            <a:avLst/>
          </a:prstGeom>
          <a:noFill/>
        </p:spPr>
        <p:txBody>
          <a:bodyPr wrap="square" rtlCol="0">
            <a:noAutofit/>
          </a:bodyPr>
          <a:lstStyle/>
          <a:p>
            <a:r>
              <a:rPr lang="en-US" sz="2400" dirty="0">
                <a:solidFill>
                  <a:srgbClr val="000000"/>
                </a:solidFill>
                <a:latin typeface="Verdana"/>
              </a:rPr>
              <a:t>Module 4:</a:t>
            </a:r>
          </a:p>
          <a:p>
            <a:r>
              <a:rPr lang="en-US" sz="2400" dirty="0">
                <a:solidFill>
                  <a:srgbClr val="000000"/>
                </a:solidFill>
                <a:latin typeface="Verdana"/>
              </a:rPr>
              <a:t>Integration with MES/Operations</a:t>
            </a:r>
          </a:p>
        </p:txBody>
      </p:sp>
      <p:sp>
        <p:nvSpPr>
          <p:cNvPr id="7" name="TextBox 6"/>
          <p:cNvSpPr txBox="1"/>
          <p:nvPr/>
        </p:nvSpPr>
        <p:spPr>
          <a:xfrm>
            <a:off x="4572000" y="1772816"/>
            <a:ext cx="4114800" cy="4176464"/>
          </a:xfrm>
          <a:prstGeom prst="rect">
            <a:avLst/>
          </a:prstGeom>
          <a:noFill/>
        </p:spPr>
        <p:txBody>
          <a:bodyPr wrap="square" rtlCol="0">
            <a:noAutofit/>
          </a:bodyPr>
          <a:lstStyle/>
          <a:p>
            <a:pPr marL="1028700" indent="-1028700">
              <a:spcAft>
                <a:spcPts val="1000"/>
              </a:spcAft>
            </a:pPr>
            <a:r>
              <a:rPr lang="en-US" sz="1600" b="1" dirty="0">
                <a:solidFill>
                  <a:srgbClr val="000000"/>
                </a:solidFill>
                <a:latin typeface="Verdana"/>
              </a:rPr>
              <a:t>Contents</a:t>
            </a:r>
            <a:endParaRPr lang="en-US" sz="1400" b="1" dirty="0">
              <a:solidFill>
                <a:srgbClr val="000000"/>
              </a:solidFill>
              <a:latin typeface="Verdana"/>
            </a:endParaRPr>
          </a:p>
          <a:p>
            <a:pPr marL="1028700" indent="-1028700">
              <a:spcAft>
                <a:spcPts val="1000"/>
              </a:spcAft>
            </a:pPr>
            <a:r>
              <a:rPr lang="en-US" sz="1400" dirty="0">
                <a:solidFill>
                  <a:srgbClr val="000000"/>
                </a:solidFill>
                <a:latin typeface="Verdana"/>
              </a:rPr>
              <a:t>Section 1:	MES/Operations</a:t>
            </a:r>
          </a:p>
          <a:p>
            <a:pPr marL="1257300" lvl="1" indent="-800100">
              <a:spcAft>
                <a:spcPts val="1000"/>
              </a:spcAft>
            </a:pPr>
            <a:r>
              <a:rPr lang="en-US" sz="1400" dirty="0">
                <a:solidFill>
                  <a:srgbClr val="000000"/>
                </a:solidFill>
                <a:latin typeface="Verdana"/>
              </a:rPr>
              <a:t>Lab 10 – Building and Running a Basic Operation</a:t>
            </a:r>
          </a:p>
          <a:p>
            <a:pPr marL="1028700" indent="-1028700">
              <a:spcAft>
                <a:spcPts val="1000"/>
              </a:spcAft>
            </a:pPr>
            <a:r>
              <a:rPr lang="en-US" sz="1400" dirty="0">
                <a:solidFill>
                  <a:srgbClr val="000000"/>
                </a:solidFill>
                <a:latin typeface="Verdana"/>
              </a:rPr>
              <a:t>Section 2:	Sample Plan Integration with Operations</a:t>
            </a:r>
          </a:p>
          <a:p>
            <a:pPr marL="1257300" lvl="1" indent="-800100">
              <a:spcAft>
                <a:spcPts val="1000"/>
              </a:spcAft>
            </a:pPr>
            <a:r>
              <a:rPr lang="en-US" sz="1400" dirty="0">
                <a:solidFill>
                  <a:srgbClr val="000000"/>
                </a:solidFill>
                <a:latin typeface="Verdana"/>
              </a:rPr>
              <a:t>Lab 11 –	Creating and Running the Box Weights Sample Plan</a:t>
            </a:r>
          </a:p>
          <a:p>
            <a:pPr marL="1257300" lvl="1" indent="-800100">
              <a:spcAft>
                <a:spcPts val="1000"/>
              </a:spcAft>
            </a:pPr>
            <a:endParaRPr lang="en-US" sz="1400" dirty="0">
              <a:solidFill>
                <a:srgbClr val="000000"/>
              </a:solidFill>
              <a:latin typeface="Verdana"/>
            </a:endParaRPr>
          </a:p>
        </p:txBody>
      </p:sp>
      <p:sp>
        <p:nvSpPr>
          <p:cNvPr id="8" name="Slide Number Placeholder 4"/>
          <p:cNvSpPr>
            <a:spLocks noGrp="1"/>
          </p:cNvSpPr>
          <p:nvPr>
            <p:ph type="sldNum" sz="quarter" idx="10"/>
          </p:nvPr>
        </p:nvSpPr>
        <p:spPr>
          <a:xfrm>
            <a:off x="142875" y="5964238"/>
            <a:ext cx="785813" cy="179387"/>
          </a:xfrm>
        </p:spPr>
        <p:txBody>
          <a:bodyPr/>
          <a:lstStyle/>
          <a:p>
            <a:pPr>
              <a:defRPr/>
            </a:pPr>
            <a:r>
              <a:rPr lang="en-US">
                <a:solidFill>
                  <a:srgbClr val="000000"/>
                </a:solidFill>
              </a:rPr>
              <a:t>Slide </a:t>
            </a:r>
            <a:fld id="{3B613524-CCDB-440B-95AC-8390DF04F998}" type="slidenum">
              <a:rPr lang="en-US" smtClean="0">
                <a:solidFill>
                  <a:srgbClr val="000000"/>
                </a:solidFill>
              </a:rPr>
              <a:pPr>
                <a:defRPr/>
              </a:pPr>
              <a:t>2</a:t>
            </a:fld>
            <a:endParaRPr lang="en-US">
              <a:solidFill>
                <a:srgbClr val="000000"/>
              </a:solidFill>
            </a:endParaRPr>
          </a:p>
        </p:txBody>
      </p:sp>
    </p:spTree>
    <p:extLst>
      <p:ext uri="{BB962C8B-B14F-4D97-AF65-F5344CB8AC3E}">
        <p14:creationId xmlns:p14="http://schemas.microsoft.com/office/powerpoint/2010/main" val="145964744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2"/>
          <p:cNvSpPr txBox="1">
            <a:spLocks/>
          </p:cNvSpPr>
          <p:nvPr/>
        </p:nvSpPr>
        <p:spPr>
          <a:xfrm>
            <a:off x="431800" y="1600200"/>
            <a:ext cx="8100640" cy="4133850"/>
          </a:xfrm>
          <a:prstGeom prst="rect">
            <a:avLst/>
          </a:prstGeom>
        </p:spPr>
        <p:txBody>
          <a:bodyPr/>
          <a:lstStyle>
            <a:lvl1pPr marL="342900" indent="-342900" algn="l" rtl="0" eaLnBrk="0" fontAlgn="base" hangingPunct="0">
              <a:lnSpc>
                <a:spcPts val="2400"/>
              </a:lnSpc>
              <a:spcBef>
                <a:spcPct val="50000"/>
              </a:spcBef>
              <a:spcAft>
                <a:spcPct val="0"/>
              </a:spcAft>
              <a:defRPr>
                <a:solidFill>
                  <a:srgbClr val="000000"/>
                </a:solidFill>
                <a:latin typeface="+mn-lt"/>
                <a:ea typeface="+mn-ea"/>
                <a:cs typeface="+mn-cs"/>
              </a:defRPr>
            </a:lvl1pPr>
            <a:lvl2pPr marL="198438" indent="-196850" algn="l" rtl="0" eaLnBrk="0" fontAlgn="base" hangingPunct="0">
              <a:lnSpc>
                <a:spcPts val="2400"/>
              </a:lnSpc>
              <a:spcBef>
                <a:spcPct val="50000"/>
              </a:spcBef>
              <a:spcAft>
                <a:spcPct val="0"/>
              </a:spcAft>
              <a:buClr>
                <a:srgbClr val="C3D603"/>
              </a:buClr>
              <a:buChar char="•"/>
              <a:defRPr>
                <a:solidFill>
                  <a:srgbClr val="000000"/>
                </a:solidFill>
                <a:latin typeface="+mn-lt"/>
              </a:defRPr>
            </a:lvl2pPr>
            <a:lvl3pPr marL="381000" indent="-180975" algn="l" rtl="0" eaLnBrk="0" fontAlgn="base" hangingPunct="0">
              <a:lnSpc>
                <a:spcPts val="2000"/>
              </a:lnSpc>
              <a:spcBef>
                <a:spcPct val="50000"/>
              </a:spcBef>
              <a:spcAft>
                <a:spcPct val="0"/>
              </a:spcAft>
              <a:buClr>
                <a:srgbClr val="C3D603"/>
              </a:buClr>
              <a:buFont typeface="Verdana" pitchFamily="34" charset="0"/>
              <a:buChar char="–"/>
              <a:defRPr sz="1600">
                <a:solidFill>
                  <a:srgbClr val="000000"/>
                </a:solidFill>
                <a:latin typeface="+mn-lt"/>
              </a:defRPr>
            </a:lvl3pPr>
            <a:lvl4pPr marL="525463" indent="-142875" algn="l" rtl="0" eaLnBrk="0" fontAlgn="base" hangingPunct="0">
              <a:lnSpc>
                <a:spcPts val="1800"/>
              </a:lnSpc>
              <a:spcBef>
                <a:spcPct val="50000"/>
              </a:spcBef>
              <a:spcAft>
                <a:spcPct val="0"/>
              </a:spcAft>
              <a:buClr>
                <a:srgbClr val="C3D603"/>
              </a:buClr>
              <a:buChar char="•"/>
              <a:defRPr sz="1500">
                <a:solidFill>
                  <a:srgbClr val="000000"/>
                </a:solidFill>
                <a:latin typeface="+mn-lt"/>
              </a:defRPr>
            </a:lvl4pPr>
            <a:lvl5pPr marL="715963" indent="-188913" algn="l" rtl="0" eaLnBrk="0" fontAlgn="base" hangingPunct="0">
              <a:lnSpc>
                <a:spcPts val="1700"/>
              </a:lnSpc>
              <a:spcBef>
                <a:spcPct val="50000"/>
              </a:spcBef>
              <a:spcAft>
                <a:spcPct val="0"/>
              </a:spcAft>
              <a:buClr>
                <a:srgbClr val="C3D603"/>
              </a:buClr>
              <a:buFont typeface="Verdana" pitchFamily="34" charset="0"/>
              <a:buChar char="–"/>
              <a:defRPr sz="1400">
                <a:solidFill>
                  <a:srgbClr val="000000"/>
                </a:solidFill>
                <a:latin typeface="+mn-lt"/>
              </a:defRPr>
            </a:lvl5pPr>
            <a:lvl6pPr marL="1173163" indent="-188913" algn="l" rtl="0" fontAlgn="base">
              <a:lnSpc>
                <a:spcPts val="1700"/>
              </a:lnSpc>
              <a:spcBef>
                <a:spcPct val="50000"/>
              </a:spcBef>
              <a:spcAft>
                <a:spcPct val="0"/>
              </a:spcAft>
              <a:buClr>
                <a:srgbClr val="C3D603"/>
              </a:buClr>
              <a:buFont typeface="Verdana" pitchFamily="34" charset="0"/>
              <a:buChar char="–"/>
              <a:defRPr sz="1400">
                <a:solidFill>
                  <a:srgbClr val="000000"/>
                </a:solidFill>
                <a:latin typeface="+mn-lt"/>
              </a:defRPr>
            </a:lvl6pPr>
            <a:lvl7pPr marL="1630363" indent="-188913" algn="l" rtl="0" fontAlgn="base">
              <a:lnSpc>
                <a:spcPts val="1700"/>
              </a:lnSpc>
              <a:spcBef>
                <a:spcPct val="50000"/>
              </a:spcBef>
              <a:spcAft>
                <a:spcPct val="0"/>
              </a:spcAft>
              <a:buClr>
                <a:srgbClr val="C3D603"/>
              </a:buClr>
              <a:buFont typeface="Verdana" pitchFamily="34" charset="0"/>
              <a:buChar char="–"/>
              <a:defRPr sz="1400">
                <a:solidFill>
                  <a:srgbClr val="000000"/>
                </a:solidFill>
                <a:latin typeface="+mn-lt"/>
              </a:defRPr>
            </a:lvl7pPr>
            <a:lvl8pPr marL="2087563" indent="-188913" algn="l" rtl="0" fontAlgn="base">
              <a:lnSpc>
                <a:spcPts val="1700"/>
              </a:lnSpc>
              <a:spcBef>
                <a:spcPct val="50000"/>
              </a:spcBef>
              <a:spcAft>
                <a:spcPct val="0"/>
              </a:spcAft>
              <a:buClr>
                <a:srgbClr val="C3D603"/>
              </a:buClr>
              <a:buFont typeface="Verdana" pitchFamily="34" charset="0"/>
              <a:buChar char="–"/>
              <a:defRPr sz="1400">
                <a:solidFill>
                  <a:srgbClr val="000000"/>
                </a:solidFill>
                <a:latin typeface="+mn-lt"/>
              </a:defRPr>
            </a:lvl8pPr>
            <a:lvl9pPr marL="2544763" indent="-188913" algn="l" rtl="0" fontAlgn="base">
              <a:lnSpc>
                <a:spcPts val="1700"/>
              </a:lnSpc>
              <a:spcBef>
                <a:spcPct val="50000"/>
              </a:spcBef>
              <a:spcAft>
                <a:spcPct val="0"/>
              </a:spcAft>
              <a:buClr>
                <a:srgbClr val="C3D603"/>
              </a:buClr>
              <a:buFont typeface="Verdana" pitchFamily="34" charset="0"/>
              <a:buChar char="–"/>
              <a:defRPr sz="1400">
                <a:solidFill>
                  <a:srgbClr val="000000"/>
                </a:solidFill>
                <a:latin typeface="+mn-lt"/>
              </a:defRPr>
            </a:lvl9pPr>
          </a:lstStyle>
          <a:p>
            <a:pPr marL="1588" lvl="1" indent="0" eaLnBrk="1" hangingPunct="1">
              <a:buNone/>
            </a:pPr>
            <a:r>
              <a:rPr lang="en-US" dirty="0"/>
              <a:t>MES / Quality is one component of MES software</a:t>
            </a:r>
          </a:p>
          <a:p>
            <a:pPr lvl="1" eaLnBrk="1" hangingPunct="1"/>
            <a:r>
              <a:rPr lang="en-US" dirty="0"/>
              <a:t>MES / Performance</a:t>
            </a:r>
          </a:p>
          <a:p>
            <a:pPr lvl="2" eaLnBrk="1" hangingPunct="1"/>
            <a:r>
              <a:rPr lang="en-US" dirty="0"/>
              <a:t>Provides a software solution for collecting, tracking and communicating real-time equipment performance and efficiency information</a:t>
            </a:r>
          </a:p>
          <a:p>
            <a:pPr lvl="1" eaLnBrk="1" hangingPunct="1"/>
            <a:r>
              <a:rPr lang="en-US" dirty="0"/>
              <a:t>MES / Operations</a:t>
            </a:r>
          </a:p>
          <a:p>
            <a:pPr lvl="2" eaLnBrk="1" hangingPunct="1"/>
            <a:r>
              <a:rPr lang="en-US" dirty="0"/>
              <a:t>Powerful WIP management using queue controls, business logic and multilevel BOM features </a:t>
            </a:r>
          </a:p>
          <a:p>
            <a:pPr lvl="2" eaLnBrk="1" hangingPunct="1"/>
            <a:r>
              <a:rPr lang="en-US" dirty="0"/>
              <a:t>Monitoring accurate ‘planned vs. actual’ production using intuitive user interfaces </a:t>
            </a:r>
          </a:p>
          <a:p>
            <a:pPr lvl="2" eaLnBrk="1" hangingPunct="1"/>
            <a:r>
              <a:rPr lang="en-US" dirty="0"/>
              <a:t>Operational enforcement using procedural steps</a:t>
            </a:r>
          </a:p>
        </p:txBody>
      </p:sp>
      <p:sp>
        <p:nvSpPr>
          <p:cNvPr id="2" name="Title 1"/>
          <p:cNvSpPr>
            <a:spLocks noGrp="1"/>
          </p:cNvSpPr>
          <p:nvPr>
            <p:ph type="title"/>
          </p:nvPr>
        </p:nvSpPr>
        <p:spPr>
          <a:xfrm>
            <a:off x="431800" y="422275"/>
            <a:ext cx="8281988" cy="558453"/>
          </a:xfrm>
        </p:spPr>
        <p:txBody>
          <a:bodyPr/>
          <a:lstStyle/>
          <a:p>
            <a:r>
              <a:rPr lang="en-US" dirty="0"/>
              <a:t>MES Software</a:t>
            </a:r>
          </a:p>
        </p:txBody>
      </p:sp>
      <p:sp>
        <p:nvSpPr>
          <p:cNvPr id="3" name="Slide Number Placeholder 2"/>
          <p:cNvSpPr>
            <a:spLocks noGrp="1"/>
          </p:cNvSpPr>
          <p:nvPr>
            <p:ph type="sldNum" sz="quarter" idx="10"/>
          </p:nvPr>
        </p:nvSpPr>
        <p:spPr/>
        <p:txBody>
          <a:bodyPr/>
          <a:lstStyle/>
          <a:p>
            <a:pPr>
              <a:defRPr/>
            </a:pPr>
            <a:r>
              <a:rPr lang="en-US">
                <a:solidFill>
                  <a:srgbClr val="000000"/>
                </a:solidFill>
              </a:rPr>
              <a:t>Slide </a:t>
            </a:r>
            <a:fld id="{62A5C608-47ED-4AA3-BABC-1C0D4F14AEAB}" type="slidenum">
              <a:rPr lang="en-US" smtClean="0">
                <a:solidFill>
                  <a:srgbClr val="000000"/>
                </a:solidFill>
              </a:rPr>
              <a:pPr>
                <a:defRPr/>
              </a:pPr>
              <a:t>3</a:t>
            </a:fld>
            <a:endParaRPr lang="en-US">
              <a:solidFill>
                <a:srgbClr val="000000"/>
              </a:solidFill>
            </a:endParaRPr>
          </a:p>
        </p:txBody>
      </p:sp>
    </p:spTree>
    <p:extLst>
      <p:ext uri="{BB962C8B-B14F-4D97-AF65-F5344CB8AC3E}">
        <p14:creationId xmlns:p14="http://schemas.microsoft.com/office/powerpoint/2010/main" val="33455262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2"/>
          <p:cNvSpPr txBox="1">
            <a:spLocks/>
          </p:cNvSpPr>
          <p:nvPr/>
        </p:nvSpPr>
        <p:spPr>
          <a:xfrm>
            <a:off x="431800" y="1600200"/>
            <a:ext cx="8100640" cy="4133850"/>
          </a:xfrm>
          <a:prstGeom prst="rect">
            <a:avLst/>
          </a:prstGeom>
        </p:spPr>
        <p:txBody>
          <a:bodyPr/>
          <a:lstStyle>
            <a:lvl1pPr marL="342900" indent="-342900" algn="l" rtl="0" eaLnBrk="0" fontAlgn="base" hangingPunct="0">
              <a:lnSpc>
                <a:spcPts val="2400"/>
              </a:lnSpc>
              <a:spcBef>
                <a:spcPct val="50000"/>
              </a:spcBef>
              <a:spcAft>
                <a:spcPct val="0"/>
              </a:spcAft>
              <a:defRPr>
                <a:solidFill>
                  <a:srgbClr val="000000"/>
                </a:solidFill>
                <a:latin typeface="+mn-lt"/>
                <a:ea typeface="+mn-ea"/>
                <a:cs typeface="+mn-cs"/>
              </a:defRPr>
            </a:lvl1pPr>
            <a:lvl2pPr marL="198438" indent="-196850" algn="l" rtl="0" eaLnBrk="0" fontAlgn="base" hangingPunct="0">
              <a:lnSpc>
                <a:spcPts val="2400"/>
              </a:lnSpc>
              <a:spcBef>
                <a:spcPct val="50000"/>
              </a:spcBef>
              <a:spcAft>
                <a:spcPct val="0"/>
              </a:spcAft>
              <a:buClr>
                <a:srgbClr val="C3D603"/>
              </a:buClr>
              <a:buChar char="•"/>
              <a:defRPr>
                <a:solidFill>
                  <a:srgbClr val="000000"/>
                </a:solidFill>
                <a:latin typeface="+mn-lt"/>
              </a:defRPr>
            </a:lvl2pPr>
            <a:lvl3pPr marL="381000" indent="-180975" algn="l" rtl="0" eaLnBrk="0" fontAlgn="base" hangingPunct="0">
              <a:lnSpc>
                <a:spcPts val="2000"/>
              </a:lnSpc>
              <a:spcBef>
                <a:spcPct val="50000"/>
              </a:spcBef>
              <a:spcAft>
                <a:spcPct val="0"/>
              </a:spcAft>
              <a:buClr>
                <a:srgbClr val="C3D603"/>
              </a:buClr>
              <a:buFont typeface="Verdana" pitchFamily="34" charset="0"/>
              <a:buChar char="–"/>
              <a:defRPr sz="1600">
                <a:solidFill>
                  <a:srgbClr val="000000"/>
                </a:solidFill>
                <a:latin typeface="+mn-lt"/>
              </a:defRPr>
            </a:lvl3pPr>
            <a:lvl4pPr marL="525463" indent="-142875" algn="l" rtl="0" eaLnBrk="0" fontAlgn="base" hangingPunct="0">
              <a:lnSpc>
                <a:spcPts val="1800"/>
              </a:lnSpc>
              <a:spcBef>
                <a:spcPct val="50000"/>
              </a:spcBef>
              <a:spcAft>
                <a:spcPct val="0"/>
              </a:spcAft>
              <a:buClr>
                <a:srgbClr val="C3D603"/>
              </a:buClr>
              <a:buChar char="•"/>
              <a:defRPr sz="1500">
                <a:solidFill>
                  <a:srgbClr val="000000"/>
                </a:solidFill>
                <a:latin typeface="+mn-lt"/>
              </a:defRPr>
            </a:lvl4pPr>
            <a:lvl5pPr marL="715963" indent="-188913" algn="l" rtl="0" eaLnBrk="0" fontAlgn="base" hangingPunct="0">
              <a:lnSpc>
                <a:spcPts val="1700"/>
              </a:lnSpc>
              <a:spcBef>
                <a:spcPct val="50000"/>
              </a:spcBef>
              <a:spcAft>
                <a:spcPct val="0"/>
              </a:spcAft>
              <a:buClr>
                <a:srgbClr val="C3D603"/>
              </a:buClr>
              <a:buFont typeface="Verdana" pitchFamily="34" charset="0"/>
              <a:buChar char="–"/>
              <a:defRPr sz="1400">
                <a:solidFill>
                  <a:srgbClr val="000000"/>
                </a:solidFill>
                <a:latin typeface="+mn-lt"/>
              </a:defRPr>
            </a:lvl5pPr>
            <a:lvl6pPr marL="1173163" indent="-188913" algn="l" rtl="0" fontAlgn="base">
              <a:lnSpc>
                <a:spcPts val="1700"/>
              </a:lnSpc>
              <a:spcBef>
                <a:spcPct val="50000"/>
              </a:spcBef>
              <a:spcAft>
                <a:spcPct val="0"/>
              </a:spcAft>
              <a:buClr>
                <a:srgbClr val="C3D603"/>
              </a:buClr>
              <a:buFont typeface="Verdana" pitchFamily="34" charset="0"/>
              <a:buChar char="–"/>
              <a:defRPr sz="1400">
                <a:solidFill>
                  <a:srgbClr val="000000"/>
                </a:solidFill>
                <a:latin typeface="+mn-lt"/>
              </a:defRPr>
            </a:lvl6pPr>
            <a:lvl7pPr marL="1630363" indent="-188913" algn="l" rtl="0" fontAlgn="base">
              <a:lnSpc>
                <a:spcPts val="1700"/>
              </a:lnSpc>
              <a:spcBef>
                <a:spcPct val="50000"/>
              </a:spcBef>
              <a:spcAft>
                <a:spcPct val="0"/>
              </a:spcAft>
              <a:buClr>
                <a:srgbClr val="C3D603"/>
              </a:buClr>
              <a:buFont typeface="Verdana" pitchFamily="34" charset="0"/>
              <a:buChar char="–"/>
              <a:defRPr sz="1400">
                <a:solidFill>
                  <a:srgbClr val="000000"/>
                </a:solidFill>
                <a:latin typeface="+mn-lt"/>
              </a:defRPr>
            </a:lvl7pPr>
            <a:lvl8pPr marL="2087563" indent="-188913" algn="l" rtl="0" fontAlgn="base">
              <a:lnSpc>
                <a:spcPts val="1700"/>
              </a:lnSpc>
              <a:spcBef>
                <a:spcPct val="50000"/>
              </a:spcBef>
              <a:spcAft>
                <a:spcPct val="0"/>
              </a:spcAft>
              <a:buClr>
                <a:srgbClr val="C3D603"/>
              </a:buClr>
              <a:buFont typeface="Verdana" pitchFamily="34" charset="0"/>
              <a:buChar char="–"/>
              <a:defRPr sz="1400">
                <a:solidFill>
                  <a:srgbClr val="000000"/>
                </a:solidFill>
                <a:latin typeface="+mn-lt"/>
              </a:defRPr>
            </a:lvl8pPr>
            <a:lvl9pPr marL="2544763" indent="-188913" algn="l" rtl="0" fontAlgn="base">
              <a:lnSpc>
                <a:spcPts val="1700"/>
              </a:lnSpc>
              <a:spcBef>
                <a:spcPct val="50000"/>
              </a:spcBef>
              <a:spcAft>
                <a:spcPct val="0"/>
              </a:spcAft>
              <a:buClr>
                <a:srgbClr val="C3D603"/>
              </a:buClr>
              <a:buFont typeface="Verdana" pitchFamily="34" charset="0"/>
              <a:buChar char="–"/>
              <a:defRPr sz="1400">
                <a:solidFill>
                  <a:srgbClr val="000000"/>
                </a:solidFill>
                <a:latin typeface="+mn-lt"/>
              </a:defRPr>
            </a:lvl9pPr>
          </a:lstStyle>
          <a:p>
            <a:pPr marL="1588" lvl="1" indent="0" eaLnBrk="1" hangingPunct="1">
              <a:buNone/>
            </a:pPr>
            <a:r>
              <a:rPr lang="en-US" dirty="0"/>
              <a:t>MES / Quality can integrate with MES / Operations</a:t>
            </a:r>
          </a:p>
          <a:p>
            <a:pPr lvl="1" eaLnBrk="1" hangingPunct="1"/>
            <a:r>
              <a:rPr lang="en-US" dirty="0"/>
              <a:t>Sample generation on Job states</a:t>
            </a:r>
          </a:p>
          <a:p>
            <a:pPr lvl="2" eaLnBrk="1" hangingPunct="1"/>
            <a:r>
              <a:rPr lang="en-US" dirty="0"/>
              <a:t>Job Start</a:t>
            </a:r>
          </a:p>
          <a:p>
            <a:pPr lvl="2" eaLnBrk="1" hangingPunct="1"/>
            <a:r>
              <a:rPr lang="en-US" dirty="0"/>
              <a:t>Job End</a:t>
            </a:r>
          </a:p>
          <a:p>
            <a:pPr lvl="1" eaLnBrk="1" hangingPunct="1"/>
            <a:r>
              <a:rPr lang="en-US" dirty="0"/>
              <a:t>Process must be configured prior to MES / Quality</a:t>
            </a:r>
          </a:p>
        </p:txBody>
      </p:sp>
      <p:sp>
        <p:nvSpPr>
          <p:cNvPr id="2" name="Title 1"/>
          <p:cNvSpPr>
            <a:spLocks noGrp="1"/>
          </p:cNvSpPr>
          <p:nvPr>
            <p:ph type="title"/>
          </p:nvPr>
        </p:nvSpPr>
        <p:spPr>
          <a:xfrm>
            <a:off x="431800" y="422275"/>
            <a:ext cx="8281988" cy="558453"/>
          </a:xfrm>
        </p:spPr>
        <p:txBody>
          <a:bodyPr/>
          <a:lstStyle/>
          <a:p>
            <a:r>
              <a:rPr lang="en-US" dirty="0"/>
              <a:t>MES / Operations and Quality</a:t>
            </a:r>
          </a:p>
        </p:txBody>
      </p:sp>
      <p:sp>
        <p:nvSpPr>
          <p:cNvPr id="3" name="Slide Number Placeholder 2"/>
          <p:cNvSpPr>
            <a:spLocks noGrp="1"/>
          </p:cNvSpPr>
          <p:nvPr>
            <p:ph type="sldNum" sz="quarter" idx="10"/>
          </p:nvPr>
        </p:nvSpPr>
        <p:spPr/>
        <p:txBody>
          <a:bodyPr/>
          <a:lstStyle/>
          <a:p>
            <a:pPr>
              <a:defRPr/>
            </a:pPr>
            <a:r>
              <a:rPr lang="en-US">
                <a:solidFill>
                  <a:srgbClr val="000000"/>
                </a:solidFill>
              </a:rPr>
              <a:t>Slide </a:t>
            </a:r>
            <a:fld id="{62A5C608-47ED-4AA3-BABC-1C0D4F14AEAB}" type="slidenum">
              <a:rPr lang="en-US" smtClean="0">
                <a:solidFill>
                  <a:srgbClr val="000000"/>
                </a:solidFill>
              </a:rPr>
              <a:pPr>
                <a:defRPr/>
              </a:pPr>
              <a:t>4</a:t>
            </a:fld>
            <a:endParaRPr lang="en-US">
              <a:solidFill>
                <a:srgbClr val="000000"/>
              </a:solidFill>
            </a:endParaRPr>
          </a:p>
        </p:txBody>
      </p:sp>
    </p:spTree>
    <p:extLst>
      <p:ext uri="{BB962C8B-B14F-4D97-AF65-F5344CB8AC3E}">
        <p14:creationId xmlns:p14="http://schemas.microsoft.com/office/powerpoint/2010/main" val="93347744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Lab 10</a:t>
            </a:r>
            <a:br>
              <a:rPr lang="en-US" dirty="0"/>
            </a:br>
            <a:r>
              <a:rPr lang="en-US" dirty="0"/>
              <a:t>Building a Basic Operation</a:t>
            </a:r>
          </a:p>
        </p:txBody>
      </p:sp>
      <p:grpSp>
        <p:nvGrpSpPr>
          <p:cNvPr id="5" name="Group 4"/>
          <p:cNvGrpSpPr/>
          <p:nvPr/>
        </p:nvGrpSpPr>
        <p:grpSpPr>
          <a:xfrm>
            <a:off x="7715272" y="71414"/>
            <a:ext cx="1357322" cy="660399"/>
            <a:chOff x="7572396" y="5214950"/>
            <a:chExt cx="1357322" cy="660399"/>
          </a:xfrm>
        </p:grpSpPr>
        <p:sp>
          <p:nvSpPr>
            <p:cNvPr id="6" name="Rounded Rectangle 5"/>
            <p:cNvSpPr/>
            <p:nvPr/>
          </p:nvSpPr>
          <p:spPr bwMode="auto">
            <a:xfrm>
              <a:off x="8072462" y="5357826"/>
              <a:ext cx="857256" cy="357190"/>
            </a:xfrm>
            <a:prstGeom prst="roundRect">
              <a:avLst/>
            </a:prstGeom>
            <a:ln>
              <a:headEnd type="none" w="med" len="med"/>
              <a:tailEnd type="none" w="med" len="med"/>
            </a:ln>
          </p:spPr>
          <p:style>
            <a:lnRef idx="0">
              <a:schemeClr val="accent2"/>
            </a:lnRef>
            <a:fillRef idx="3">
              <a:schemeClr val="accent2"/>
            </a:fillRef>
            <a:effectRef idx="3">
              <a:schemeClr val="accent2"/>
            </a:effectRef>
            <a:fontRef idx="minor">
              <a:schemeClr val="lt1"/>
            </a:fontRef>
          </p:style>
          <p:txBody>
            <a:bodyPr vert="horz" wrap="square" lIns="91440" tIns="45720" rIns="91440" bIns="45720" numCol="1" rtlCol="0" anchor="t" anchorCtr="0" compatLnSpc="1">
              <a:prstTxWarp prst="textNoShape">
                <a:avLst/>
              </a:prstTxWarp>
            </a:bodyPr>
            <a:lstStyle/>
            <a:p>
              <a:pPr algn="r"/>
              <a:r>
                <a:rPr lang="en-US" sz="1400" dirty="0">
                  <a:solidFill>
                    <a:srgbClr val="000000"/>
                  </a:solidFill>
                </a:rPr>
                <a:t>25 min</a:t>
              </a:r>
            </a:p>
          </p:txBody>
        </p:sp>
        <p:pic>
          <p:nvPicPr>
            <p:cNvPr id="7" name="Picture 9" descr="95"/>
            <p:cNvPicPr>
              <a:picLocks noChangeAspect="1" noChangeArrowheads="1"/>
            </p:cNvPicPr>
            <p:nvPr/>
          </p:nvPicPr>
          <p:blipFill>
            <a:blip r:embed="rId3" cstate="print"/>
            <a:srcRect/>
            <a:stretch>
              <a:fillRect/>
            </a:stretch>
          </p:blipFill>
          <p:spPr bwMode="auto">
            <a:xfrm>
              <a:off x="7572396" y="5214950"/>
              <a:ext cx="660400" cy="660399"/>
            </a:xfrm>
            <a:prstGeom prst="rect">
              <a:avLst/>
            </a:prstGeom>
            <a:noFill/>
            <a:ln w="9525">
              <a:noFill/>
              <a:miter lim="800000"/>
              <a:headEnd/>
              <a:tailEnd/>
            </a:ln>
          </p:spPr>
        </p:pic>
      </p:grpSp>
      <p:grpSp>
        <p:nvGrpSpPr>
          <p:cNvPr id="8" name="Group 13"/>
          <p:cNvGrpSpPr/>
          <p:nvPr/>
        </p:nvGrpSpPr>
        <p:grpSpPr>
          <a:xfrm>
            <a:off x="4071934" y="5661248"/>
            <a:ext cx="1071547" cy="888988"/>
            <a:chOff x="517514" y="1414462"/>
            <a:chExt cx="1071547" cy="888988"/>
          </a:xfrm>
        </p:grpSpPr>
        <p:pic>
          <p:nvPicPr>
            <p:cNvPr id="9" name="Picture 20" descr="InTouch PC (On)"/>
            <p:cNvPicPr>
              <a:picLocks noChangeAspect="1" noChangeArrowheads="1"/>
            </p:cNvPicPr>
            <p:nvPr/>
          </p:nvPicPr>
          <p:blipFill>
            <a:blip r:embed="rId4" cstate="print"/>
            <a:srcRect/>
            <a:stretch>
              <a:fillRect/>
            </a:stretch>
          </p:blipFill>
          <p:spPr bwMode="auto">
            <a:xfrm>
              <a:off x="517514" y="1414462"/>
              <a:ext cx="872942" cy="728654"/>
            </a:xfrm>
            <a:prstGeom prst="rect">
              <a:avLst/>
            </a:prstGeom>
            <a:noFill/>
            <a:ln w="9525">
              <a:noFill/>
              <a:miter lim="800000"/>
              <a:headEnd/>
              <a:tailEnd/>
            </a:ln>
          </p:spPr>
        </p:pic>
        <p:pic>
          <p:nvPicPr>
            <p:cNvPr id="10" name="Picture 9" descr="146"/>
            <p:cNvPicPr>
              <a:picLocks noChangeAspect="1" noChangeArrowheads="1"/>
            </p:cNvPicPr>
            <p:nvPr/>
          </p:nvPicPr>
          <p:blipFill>
            <a:blip r:embed="rId5" cstate="print"/>
            <a:srcRect/>
            <a:stretch>
              <a:fillRect/>
            </a:stretch>
          </p:blipFill>
          <p:spPr bwMode="auto">
            <a:xfrm>
              <a:off x="1000100" y="1714488"/>
              <a:ext cx="588961" cy="588962"/>
            </a:xfrm>
            <a:prstGeom prst="rect">
              <a:avLst/>
            </a:prstGeom>
            <a:noFill/>
            <a:ln w="9525">
              <a:noFill/>
              <a:miter lim="800000"/>
              <a:headEnd/>
              <a:tailEnd/>
            </a:ln>
          </p:spPr>
        </p:pic>
      </p:grpSp>
      <p:sp>
        <p:nvSpPr>
          <p:cNvPr id="11" name="Slide Number Placeholder 4"/>
          <p:cNvSpPr>
            <a:spLocks noGrp="1"/>
          </p:cNvSpPr>
          <p:nvPr>
            <p:ph type="sldNum" sz="quarter" idx="10"/>
          </p:nvPr>
        </p:nvSpPr>
        <p:spPr>
          <a:xfrm>
            <a:off x="142875" y="5964238"/>
            <a:ext cx="785813" cy="179387"/>
          </a:xfrm>
        </p:spPr>
        <p:txBody>
          <a:bodyPr/>
          <a:lstStyle/>
          <a:p>
            <a:pPr>
              <a:defRPr/>
            </a:pPr>
            <a:r>
              <a:rPr lang="en-US">
                <a:solidFill>
                  <a:srgbClr val="000000"/>
                </a:solidFill>
              </a:rPr>
              <a:t>Slide </a:t>
            </a:r>
            <a:fld id="{3B613524-CCDB-440B-95AC-8390DF04F998}" type="slidenum">
              <a:rPr lang="en-US" smtClean="0">
                <a:solidFill>
                  <a:srgbClr val="000000"/>
                </a:solidFill>
              </a:rPr>
              <a:pPr>
                <a:defRPr/>
              </a:pPr>
              <a:t>5</a:t>
            </a:fld>
            <a:endParaRPr lang="en-US">
              <a:solidFill>
                <a:srgbClr val="000000"/>
              </a:solidFill>
            </a:endParaRPr>
          </a:p>
        </p:txBody>
      </p:sp>
      <p:pic>
        <p:nvPicPr>
          <p:cNvPr id="32770" name="Picture 2" descr="E:\MESQ\MES49.png"/>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882862" y="1386594"/>
            <a:ext cx="5343316" cy="4274653"/>
          </a:xfrm>
          <a:prstGeom prst="rect">
            <a:avLst/>
          </a:prstGeom>
          <a:noFill/>
          <a:effectLst>
            <a:softEdge rad="0"/>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13654078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2"/>
          <p:cNvSpPr txBox="1">
            <a:spLocks/>
          </p:cNvSpPr>
          <p:nvPr/>
        </p:nvSpPr>
        <p:spPr>
          <a:xfrm>
            <a:off x="431800" y="1600200"/>
            <a:ext cx="8100640" cy="4133850"/>
          </a:xfrm>
          <a:prstGeom prst="rect">
            <a:avLst/>
          </a:prstGeom>
        </p:spPr>
        <p:txBody>
          <a:bodyPr/>
          <a:lstStyle>
            <a:lvl1pPr marL="342900" indent="-342900" algn="l" rtl="0" eaLnBrk="0" fontAlgn="base" hangingPunct="0">
              <a:lnSpc>
                <a:spcPts val="2400"/>
              </a:lnSpc>
              <a:spcBef>
                <a:spcPct val="50000"/>
              </a:spcBef>
              <a:spcAft>
                <a:spcPct val="0"/>
              </a:spcAft>
              <a:defRPr>
                <a:solidFill>
                  <a:srgbClr val="000000"/>
                </a:solidFill>
                <a:latin typeface="+mn-lt"/>
                <a:ea typeface="+mn-ea"/>
                <a:cs typeface="+mn-cs"/>
              </a:defRPr>
            </a:lvl1pPr>
            <a:lvl2pPr marL="198438" indent="-196850" algn="l" rtl="0" eaLnBrk="0" fontAlgn="base" hangingPunct="0">
              <a:lnSpc>
                <a:spcPts val="2400"/>
              </a:lnSpc>
              <a:spcBef>
                <a:spcPct val="50000"/>
              </a:spcBef>
              <a:spcAft>
                <a:spcPct val="0"/>
              </a:spcAft>
              <a:buClr>
                <a:srgbClr val="C3D603"/>
              </a:buClr>
              <a:buChar char="•"/>
              <a:defRPr>
                <a:solidFill>
                  <a:srgbClr val="000000"/>
                </a:solidFill>
                <a:latin typeface="+mn-lt"/>
              </a:defRPr>
            </a:lvl2pPr>
            <a:lvl3pPr marL="381000" indent="-180975" algn="l" rtl="0" eaLnBrk="0" fontAlgn="base" hangingPunct="0">
              <a:lnSpc>
                <a:spcPts val="2000"/>
              </a:lnSpc>
              <a:spcBef>
                <a:spcPct val="50000"/>
              </a:spcBef>
              <a:spcAft>
                <a:spcPct val="0"/>
              </a:spcAft>
              <a:buClr>
                <a:srgbClr val="C3D603"/>
              </a:buClr>
              <a:buFont typeface="Verdana" pitchFamily="34" charset="0"/>
              <a:buChar char="–"/>
              <a:defRPr sz="1600">
                <a:solidFill>
                  <a:srgbClr val="000000"/>
                </a:solidFill>
                <a:latin typeface="+mn-lt"/>
              </a:defRPr>
            </a:lvl3pPr>
            <a:lvl4pPr marL="525463" indent="-142875" algn="l" rtl="0" eaLnBrk="0" fontAlgn="base" hangingPunct="0">
              <a:lnSpc>
                <a:spcPts val="1800"/>
              </a:lnSpc>
              <a:spcBef>
                <a:spcPct val="50000"/>
              </a:spcBef>
              <a:spcAft>
                <a:spcPct val="0"/>
              </a:spcAft>
              <a:buClr>
                <a:srgbClr val="C3D603"/>
              </a:buClr>
              <a:buChar char="•"/>
              <a:defRPr sz="1500">
                <a:solidFill>
                  <a:srgbClr val="000000"/>
                </a:solidFill>
                <a:latin typeface="+mn-lt"/>
              </a:defRPr>
            </a:lvl4pPr>
            <a:lvl5pPr marL="715963" indent="-188913" algn="l" rtl="0" eaLnBrk="0" fontAlgn="base" hangingPunct="0">
              <a:lnSpc>
                <a:spcPts val="1700"/>
              </a:lnSpc>
              <a:spcBef>
                <a:spcPct val="50000"/>
              </a:spcBef>
              <a:spcAft>
                <a:spcPct val="0"/>
              </a:spcAft>
              <a:buClr>
                <a:srgbClr val="C3D603"/>
              </a:buClr>
              <a:buFont typeface="Verdana" pitchFamily="34" charset="0"/>
              <a:buChar char="–"/>
              <a:defRPr sz="1400">
                <a:solidFill>
                  <a:srgbClr val="000000"/>
                </a:solidFill>
                <a:latin typeface="+mn-lt"/>
              </a:defRPr>
            </a:lvl5pPr>
            <a:lvl6pPr marL="1173163" indent="-188913" algn="l" rtl="0" fontAlgn="base">
              <a:lnSpc>
                <a:spcPts val="1700"/>
              </a:lnSpc>
              <a:spcBef>
                <a:spcPct val="50000"/>
              </a:spcBef>
              <a:spcAft>
                <a:spcPct val="0"/>
              </a:spcAft>
              <a:buClr>
                <a:srgbClr val="C3D603"/>
              </a:buClr>
              <a:buFont typeface="Verdana" pitchFamily="34" charset="0"/>
              <a:buChar char="–"/>
              <a:defRPr sz="1400">
                <a:solidFill>
                  <a:srgbClr val="000000"/>
                </a:solidFill>
                <a:latin typeface="+mn-lt"/>
              </a:defRPr>
            </a:lvl6pPr>
            <a:lvl7pPr marL="1630363" indent="-188913" algn="l" rtl="0" fontAlgn="base">
              <a:lnSpc>
                <a:spcPts val="1700"/>
              </a:lnSpc>
              <a:spcBef>
                <a:spcPct val="50000"/>
              </a:spcBef>
              <a:spcAft>
                <a:spcPct val="0"/>
              </a:spcAft>
              <a:buClr>
                <a:srgbClr val="C3D603"/>
              </a:buClr>
              <a:buFont typeface="Verdana" pitchFamily="34" charset="0"/>
              <a:buChar char="–"/>
              <a:defRPr sz="1400">
                <a:solidFill>
                  <a:srgbClr val="000000"/>
                </a:solidFill>
                <a:latin typeface="+mn-lt"/>
              </a:defRPr>
            </a:lvl7pPr>
            <a:lvl8pPr marL="2087563" indent="-188913" algn="l" rtl="0" fontAlgn="base">
              <a:lnSpc>
                <a:spcPts val="1700"/>
              </a:lnSpc>
              <a:spcBef>
                <a:spcPct val="50000"/>
              </a:spcBef>
              <a:spcAft>
                <a:spcPct val="0"/>
              </a:spcAft>
              <a:buClr>
                <a:srgbClr val="C3D603"/>
              </a:buClr>
              <a:buFont typeface="Verdana" pitchFamily="34" charset="0"/>
              <a:buChar char="–"/>
              <a:defRPr sz="1400">
                <a:solidFill>
                  <a:srgbClr val="000000"/>
                </a:solidFill>
                <a:latin typeface="+mn-lt"/>
              </a:defRPr>
            </a:lvl8pPr>
            <a:lvl9pPr marL="2544763" indent="-188913" algn="l" rtl="0" fontAlgn="base">
              <a:lnSpc>
                <a:spcPts val="1700"/>
              </a:lnSpc>
              <a:spcBef>
                <a:spcPct val="50000"/>
              </a:spcBef>
              <a:spcAft>
                <a:spcPct val="0"/>
              </a:spcAft>
              <a:buClr>
                <a:srgbClr val="C3D603"/>
              </a:buClr>
              <a:buFont typeface="Verdana" pitchFamily="34" charset="0"/>
              <a:buChar char="–"/>
              <a:defRPr sz="1400">
                <a:solidFill>
                  <a:srgbClr val="000000"/>
                </a:solidFill>
                <a:latin typeface="+mn-lt"/>
              </a:defRPr>
            </a:lvl9pPr>
          </a:lstStyle>
          <a:p>
            <a:pPr marL="1588" lvl="1" indent="0" eaLnBrk="1" hangingPunct="1">
              <a:buFontTx/>
              <a:buNone/>
            </a:pPr>
            <a:r>
              <a:rPr lang="en-US" dirty="0"/>
              <a:t>Sample Plan Frequency Definition</a:t>
            </a:r>
          </a:p>
          <a:p>
            <a:pPr lvl="1" eaLnBrk="1" hangingPunct="1"/>
            <a:r>
              <a:rPr lang="en-US" dirty="0"/>
              <a:t>Sample generation on Job states</a:t>
            </a:r>
          </a:p>
          <a:p>
            <a:pPr lvl="2" eaLnBrk="1" hangingPunct="1"/>
            <a:r>
              <a:rPr lang="en-US" dirty="0"/>
              <a:t>Job Start</a:t>
            </a:r>
          </a:p>
          <a:p>
            <a:pPr lvl="3" eaLnBrk="1" hangingPunct="1"/>
            <a:r>
              <a:rPr lang="en-US" dirty="0"/>
              <a:t>Sample is generated when the job starts</a:t>
            </a:r>
          </a:p>
          <a:p>
            <a:pPr lvl="2" eaLnBrk="1" hangingPunct="1"/>
            <a:r>
              <a:rPr lang="en-US" dirty="0"/>
              <a:t>Job End</a:t>
            </a:r>
          </a:p>
          <a:p>
            <a:pPr lvl="3" eaLnBrk="1" hangingPunct="1"/>
            <a:r>
              <a:rPr lang="en-US" dirty="0"/>
              <a:t>Sample is generated when the job ends</a:t>
            </a:r>
          </a:p>
        </p:txBody>
      </p:sp>
      <p:sp>
        <p:nvSpPr>
          <p:cNvPr id="2" name="Title 1"/>
          <p:cNvSpPr>
            <a:spLocks noGrp="1"/>
          </p:cNvSpPr>
          <p:nvPr>
            <p:ph type="title"/>
          </p:nvPr>
        </p:nvSpPr>
        <p:spPr>
          <a:xfrm>
            <a:off x="431800" y="422275"/>
            <a:ext cx="8281988" cy="558453"/>
          </a:xfrm>
        </p:spPr>
        <p:txBody>
          <a:bodyPr/>
          <a:lstStyle/>
          <a:p>
            <a:r>
              <a:rPr lang="en-US" dirty="0"/>
              <a:t>MES / Operations and Quality</a:t>
            </a:r>
          </a:p>
        </p:txBody>
      </p:sp>
      <p:sp>
        <p:nvSpPr>
          <p:cNvPr id="3" name="Slide Number Placeholder 2"/>
          <p:cNvSpPr>
            <a:spLocks noGrp="1"/>
          </p:cNvSpPr>
          <p:nvPr>
            <p:ph type="sldNum" sz="quarter" idx="10"/>
          </p:nvPr>
        </p:nvSpPr>
        <p:spPr/>
        <p:txBody>
          <a:bodyPr/>
          <a:lstStyle/>
          <a:p>
            <a:pPr>
              <a:defRPr/>
            </a:pPr>
            <a:r>
              <a:rPr lang="en-US">
                <a:solidFill>
                  <a:srgbClr val="000000"/>
                </a:solidFill>
              </a:rPr>
              <a:t>Slide </a:t>
            </a:r>
            <a:fld id="{62A5C608-47ED-4AA3-BABC-1C0D4F14AEAB}" type="slidenum">
              <a:rPr lang="en-US" smtClean="0">
                <a:solidFill>
                  <a:srgbClr val="000000"/>
                </a:solidFill>
              </a:rPr>
              <a:pPr>
                <a:defRPr/>
              </a:pPr>
              <a:t>6</a:t>
            </a:fld>
            <a:endParaRPr lang="en-US">
              <a:solidFill>
                <a:srgbClr val="000000"/>
              </a:solidFill>
            </a:endParaRPr>
          </a:p>
        </p:txBody>
      </p:sp>
      <p:pic>
        <p:nvPicPr>
          <p:cNvPr id="3379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436096" y="2078861"/>
            <a:ext cx="3168352" cy="348801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57739279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2"/>
          <p:cNvSpPr txBox="1">
            <a:spLocks/>
          </p:cNvSpPr>
          <p:nvPr/>
        </p:nvSpPr>
        <p:spPr>
          <a:xfrm>
            <a:off x="431800" y="1600200"/>
            <a:ext cx="4050320" cy="4133850"/>
          </a:xfrm>
          <a:prstGeom prst="rect">
            <a:avLst/>
          </a:prstGeom>
        </p:spPr>
        <p:txBody>
          <a:bodyPr/>
          <a:lstStyle>
            <a:lvl1pPr marL="342900" indent="-342900" algn="l" rtl="0" eaLnBrk="0" fontAlgn="base" hangingPunct="0">
              <a:lnSpc>
                <a:spcPts val="2400"/>
              </a:lnSpc>
              <a:spcBef>
                <a:spcPct val="50000"/>
              </a:spcBef>
              <a:spcAft>
                <a:spcPct val="0"/>
              </a:spcAft>
              <a:defRPr>
                <a:solidFill>
                  <a:srgbClr val="000000"/>
                </a:solidFill>
                <a:latin typeface="+mn-lt"/>
                <a:ea typeface="+mn-ea"/>
                <a:cs typeface="+mn-cs"/>
              </a:defRPr>
            </a:lvl1pPr>
            <a:lvl2pPr marL="198438" indent="-196850" algn="l" rtl="0" eaLnBrk="0" fontAlgn="base" hangingPunct="0">
              <a:lnSpc>
                <a:spcPts val="2400"/>
              </a:lnSpc>
              <a:spcBef>
                <a:spcPct val="50000"/>
              </a:spcBef>
              <a:spcAft>
                <a:spcPct val="0"/>
              </a:spcAft>
              <a:buClr>
                <a:srgbClr val="C3D603"/>
              </a:buClr>
              <a:buChar char="•"/>
              <a:defRPr>
                <a:solidFill>
                  <a:srgbClr val="000000"/>
                </a:solidFill>
                <a:latin typeface="+mn-lt"/>
              </a:defRPr>
            </a:lvl2pPr>
            <a:lvl3pPr marL="381000" indent="-180975" algn="l" rtl="0" eaLnBrk="0" fontAlgn="base" hangingPunct="0">
              <a:lnSpc>
                <a:spcPts val="2000"/>
              </a:lnSpc>
              <a:spcBef>
                <a:spcPct val="50000"/>
              </a:spcBef>
              <a:spcAft>
                <a:spcPct val="0"/>
              </a:spcAft>
              <a:buClr>
                <a:srgbClr val="C3D603"/>
              </a:buClr>
              <a:buFont typeface="Verdana" pitchFamily="34" charset="0"/>
              <a:buChar char="–"/>
              <a:defRPr sz="1600">
                <a:solidFill>
                  <a:srgbClr val="000000"/>
                </a:solidFill>
                <a:latin typeface="+mn-lt"/>
              </a:defRPr>
            </a:lvl3pPr>
            <a:lvl4pPr marL="525463" indent="-142875" algn="l" rtl="0" eaLnBrk="0" fontAlgn="base" hangingPunct="0">
              <a:lnSpc>
                <a:spcPts val="1800"/>
              </a:lnSpc>
              <a:spcBef>
                <a:spcPct val="50000"/>
              </a:spcBef>
              <a:spcAft>
                <a:spcPct val="0"/>
              </a:spcAft>
              <a:buClr>
                <a:srgbClr val="C3D603"/>
              </a:buClr>
              <a:buChar char="•"/>
              <a:defRPr sz="1500">
                <a:solidFill>
                  <a:srgbClr val="000000"/>
                </a:solidFill>
                <a:latin typeface="+mn-lt"/>
              </a:defRPr>
            </a:lvl4pPr>
            <a:lvl5pPr marL="715963" indent="-188913" algn="l" rtl="0" eaLnBrk="0" fontAlgn="base" hangingPunct="0">
              <a:lnSpc>
                <a:spcPts val="1700"/>
              </a:lnSpc>
              <a:spcBef>
                <a:spcPct val="50000"/>
              </a:spcBef>
              <a:spcAft>
                <a:spcPct val="0"/>
              </a:spcAft>
              <a:buClr>
                <a:srgbClr val="C3D603"/>
              </a:buClr>
              <a:buFont typeface="Verdana" pitchFamily="34" charset="0"/>
              <a:buChar char="–"/>
              <a:defRPr sz="1400">
                <a:solidFill>
                  <a:srgbClr val="000000"/>
                </a:solidFill>
                <a:latin typeface="+mn-lt"/>
              </a:defRPr>
            </a:lvl5pPr>
            <a:lvl6pPr marL="1173163" indent="-188913" algn="l" rtl="0" fontAlgn="base">
              <a:lnSpc>
                <a:spcPts val="1700"/>
              </a:lnSpc>
              <a:spcBef>
                <a:spcPct val="50000"/>
              </a:spcBef>
              <a:spcAft>
                <a:spcPct val="0"/>
              </a:spcAft>
              <a:buClr>
                <a:srgbClr val="C3D603"/>
              </a:buClr>
              <a:buFont typeface="Verdana" pitchFamily="34" charset="0"/>
              <a:buChar char="–"/>
              <a:defRPr sz="1400">
                <a:solidFill>
                  <a:srgbClr val="000000"/>
                </a:solidFill>
                <a:latin typeface="+mn-lt"/>
              </a:defRPr>
            </a:lvl6pPr>
            <a:lvl7pPr marL="1630363" indent="-188913" algn="l" rtl="0" fontAlgn="base">
              <a:lnSpc>
                <a:spcPts val="1700"/>
              </a:lnSpc>
              <a:spcBef>
                <a:spcPct val="50000"/>
              </a:spcBef>
              <a:spcAft>
                <a:spcPct val="0"/>
              </a:spcAft>
              <a:buClr>
                <a:srgbClr val="C3D603"/>
              </a:buClr>
              <a:buFont typeface="Verdana" pitchFamily="34" charset="0"/>
              <a:buChar char="–"/>
              <a:defRPr sz="1400">
                <a:solidFill>
                  <a:srgbClr val="000000"/>
                </a:solidFill>
                <a:latin typeface="+mn-lt"/>
              </a:defRPr>
            </a:lvl7pPr>
            <a:lvl8pPr marL="2087563" indent="-188913" algn="l" rtl="0" fontAlgn="base">
              <a:lnSpc>
                <a:spcPts val="1700"/>
              </a:lnSpc>
              <a:spcBef>
                <a:spcPct val="50000"/>
              </a:spcBef>
              <a:spcAft>
                <a:spcPct val="0"/>
              </a:spcAft>
              <a:buClr>
                <a:srgbClr val="C3D603"/>
              </a:buClr>
              <a:buFont typeface="Verdana" pitchFamily="34" charset="0"/>
              <a:buChar char="–"/>
              <a:defRPr sz="1400">
                <a:solidFill>
                  <a:srgbClr val="000000"/>
                </a:solidFill>
                <a:latin typeface="+mn-lt"/>
              </a:defRPr>
            </a:lvl8pPr>
            <a:lvl9pPr marL="2544763" indent="-188913" algn="l" rtl="0" fontAlgn="base">
              <a:lnSpc>
                <a:spcPts val="1700"/>
              </a:lnSpc>
              <a:spcBef>
                <a:spcPct val="50000"/>
              </a:spcBef>
              <a:spcAft>
                <a:spcPct val="0"/>
              </a:spcAft>
              <a:buClr>
                <a:srgbClr val="C3D603"/>
              </a:buClr>
              <a:buFont typeface="Verdana" pitchFamily="34" charset="0"/>
              <a:buChar char="–"/>
              <a:defRPr sz="1400">
                <a:solidFill>
                  <a:srgbClr val="000000"/>
                </a:solidFill>
                <a:latin typeface="+mn-lt"/>
              </a:defRPr>
            </a:lvl9pPr>
          </a:lstStyle>
          <a:p>
            <a:pPr marL="1588" lvl="1" indent="0" eaLnBrk="1" hangingPunct="1">
              <a:buFontTx/>
              <a:buNone/>
            </a:pPr>
            <a:r>
              <a:rPr lang="en-US" dirty="0"/>
              <a:t>QM Specification Definition</a:t>
            </a:r>
          </a:p>
          <a:p>
            <a:pPr lvl="1" eaLnBrk="1" hangingPunct="1"/>
            <a:r>
              <a:rPr lang="en-US" dirty="0"/>
              <a:t>Process and Operation selection</a:t>
            </a:r>
          </a:p>
          <a:p>
            <a:pPr lvl="2" eaLnBrk="1" hangingPunct="1"/>
            <a:r>
              <a:rPr lang="en-US" dirty="0"/>
              <a:t>Link to the specific operation that must start/end for the sample </a:t>
            </a:r>
            <a:r>
              <a:rPr lang="en-US"/>
              <a:t>to generate</a:t>
            </a:r>
            <a:endParaRPr lang="en-US" dirty="0"/>
          </a:p>
        </p:txBody>
      </p:sp>
      <p:sp>
        <p:nvSpPr>
          <p:cNvPr id="2" name="Title 1"/>
          <p:cNvSpPr>
            <a:spLocks noGrp="1"/>
          </p:cNvSpPr>
          <p:nvPr>
            <p:ph type="title"/>
          </p:nvPr>
        </p:nvSpPr>
        <p:spPr>
          <a:xfrm>
            <a:off x="431800" y="422275"/>
            <a:ext cx="8281988" cy="558453"/>
          </a:xfrm>
        </p:spPr>
        <p:txBody>
          <a:bodyPr/>
          <a:lstStyle/>
          <a:p>
            <a:r>
              <a:rPr lang="en-US" dirty="0"/>
              <a:t>MES / Operations and Quality</a:t>
            </a:r>
          </a:p>
        </p:txBody>
      </p:sp>
      <p:sp>
        <p:nvSpPr>
          <p:cNvPr id="3" name="Slide Number Placeholder 2"/>
          <p:cNvSpPr>
            <a:spLocks noGrp="1"/>
          </p:cNvSpPr>
          <p:nvPr>
            <p:ph type="sldNum" sz="quarter" idx="10"/>
          </p:nvPr>
        </p:nvSpPr>
        <p:spPr/>
        <p:txBody>
          <a:bodyPr/>
          <a:lstStyle/>
          <a:p>
            <a:pPr>
              <a:defRPr/>
            </a:pPr>
            <a:r>
              <a:rPr lang="en-US">
                <a:solidFill>
                  <a:srgbClr val="000000"/>
                </a:solidFill>
              </a:rPr>
              <a:t>Slide </a:t>
            </a:r>
            <a:fld id="{62A5C608-47ED-4AA3-BABC-1C0D4F14AEAB}" type="slidenum">
              <a:rPr lang="en-US" smtClean="0">
                <a:solidFill>
                  <a:srgbClr val="000000"/>
                </a:solidFill>
              </a:rPr>
              <a:pPr>
                <a:defRPr/>
              </a:pPr>
              <a:t>7</a:t>
            </a:fld>
            <a:endParaRPr lang="en-US">
              <a:solidFill>
                <a:srgbClr val="000000"/>
              </a:solidFill>
            </a:endParaRPr>
          </a:p>
        </p:txBody>
      </p:sp>
      <p:pic>
        <p:nvPicPr>
          <p:cNvPr id="3481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860032" y="1906592"/>
            <a:ext cx="3529186" cy="35210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27683094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Lab 11</a:t>
            </a:r>
            <a:br>
              <a:rPr lang="en-US" dirty="0"/>
            </a:br>
            <a:r>
              <a:rPr lang="en-US" dirty="0"/>
              <a:t>Creating and Running the Box Weights Sample Plan</a:t>
            </a:r>
          </a:p>
        </p:txBody>
      </p:sp>
      <p:grpSp>
        <p:nvGrpSpPr>
          <p:cNvPr id="5" name="Group 4"/>
          <p:cNvGrpSpPr/>
          <p:nvPr/>
        </p:nvGrpSpPr>
        <p:grpSpPr>
          <a:xfrm>
            <a:off x="7715272" y="71414"/>
            <a:ext cx="1357322" cy="660399"/>
            <a:chOff x="7572396" y="5214950"/>
            <a:chExt cx="1357322" cy="660399"/>
          </a:xfrm>
        </p:grpSpPr>
        <p:sp>
          <p:nvSpPr>
            <p:cNvPr id="6" name="Rounded Rectangle 5"/>
            <p:cNvSpPr/>
            <p:nvPr/>
          </p:nvSpPr>
          <p:spPr bwMode="auto">
            <a:xfrm>
              <a:off x="8072462" y="5357826"/>
              <a:ext cx="857256" cy="357190"/>
            </a:xfrm>
            <a:prstGeom prst="roundRect">
              <a:avLst/>
            </a:prstGeom>
            <a:ln>
              <a:headEnd type="none" w="med" len="med"/>
              <a:tailEnd type="none" w="med" len="med"/>
            </a:ln>
          </p:spPr>
          <p:style>
            <a:lnRef idx="0">
              <a:schemeClr val="accent2"/>
            </a:lnRef>
            <a:fillRef idx="3">
              <a:schemeClr val="accent2"/>
            </a:fillRef>
            <a:effectRef idx="3">
              <a:schemeClr val="accent2"/>
            </a:effectRef>
            <a:fontRef idx="minor">
              <a:schemeClr val="lt1"/>
            </a:fontRef>
          </p:style>
          <p:txBody>
            <a:bodyPr vert="horz" wrap="square" lIns="91440" tIns="45720" rIns="91440" bIns="45720" numCol="1" rtlCol="0" anchor="t" anchorCtr="0" compatLnSpc="1">
              <a:prstTxWarp prst="textNoShape">
                <a:avLst/>
              </a:prstTxWarp>
            </a:bodyPr>
            <a:lstStyle/>
            <a:p>
              <a:pPr algn="r"/>
              <a:r>
                <a:rPr lang="en-US" sz="1400" dirty="0">
                  <a:solidFill>
                    <a:srgbClr val="000000"/>
                  </a:solidFill>
                </a:rPr>
                <a:t>35 min</a:t>
              </a:r>
            </a:p>
          </p:txBody>
        </p:sp>
        <p:pic>
          <p:nvPicPr>
            <p:cNvPr id="7" name="Picture 9" descr="95"/>
            <p:cNvPicPr>
              <a:picLocks noChangeAspect="1" noChangeArrowheads="1"/>
            </p:cNvPicPr>
            <p:nvPr/>
          </p:nvPicPr>
          <p:blipFill>
            <a:blip r:embed="rId3" cstate="print"/>
            <a:srcRect/>
            <a:stretch>
              <a:fillRect/>
            </a:stretch>
          </p:blipFill>
          <p:spPr bwMode="auto">
            <a:xfrm>
              <a:off x="7572396" y="5214950"/>
              <a:ext cx="660400" cy="660399"/>
            </a:xfrm>
            <a:prstGeom prst="rect">
              <a:avLst/>
            </a:prstGeom>
            <a:noFill/>
            <a:ln w="9525">
              <a:noFill/>
              <a:miter lim="800000"/>
              <a:headEnd/>
              <a:tailEnd/>
            </a:ln>
          </p:spPr>
        </p:pic>
      </p:grpSp>
      <p:grpSp>
        <p:nvGrpSpPr>
          <p:cNvPr id="8" name="Group 13"/>
          <p:cNvGrpSpPr/>
          <p:nvPr/>
        </p:nvGrpSpPr>
        <p:grpSpPr>
          <a:xfrm>
            <a:off x="4071934" y="5661248"/>
            <a:ext cx="1071547" cy="888988"/>
            <a:chOff x="517514" y="1414462"/>
            <a:chExt cx="1071547" cy="888988"/>
          </a:xfrm>
        </p:grpSpPr>
        <p:pic>
          <p:nvPicPr>
            <p:cNvPr id="9" name="Picture 20" descr="InTouch PC (On)"/>
            <p:cNvPicPr>
              <a:picLocks noChangeAspect="1" noChangeArrowheads="1"/>
            </p:cNvPicPr>
            <p:nvPr/>
          </p:nvPicPr>
          <p:blipFill>
            <a:blip r:embed="rId4" cstate="print"/>
            <a:srcRect/>
            <a:stretch>
              <a:fillRect/>
            </a:stretch>
          </p:blipFill>
          <p:spPr bwMode="auto">
            <a:xfrm>
              <a:off x="517514" y="1414462"/>
              <a:ext cx="872942" cy="728654"/>
            </a:xfrm>
            <a:prstGeom prst="rect">
              <a:avLst/>
            </a:prstGeom>
            <a:noFill/>
            <a:ln w="9525">
              <a:noFill/>
              <a:miter lim="800000"/>
              <a:headEnd/>
              <a:tailEnd/>
            </a:ln>
          </p:spPr>
        </p:pic>
        <p:pic>
          <p:nvPicPr>
            <p:cNvPr id="10" name="Picture 9" descr="146"/>
            <p:cNvPicPr>
              <a:picLocks noChangeAspect="1" noChangeArrowheads="1"/>
            </p:cNvPicPr>
            <p:nvPr/>
          </p:nvPicPr>
          <p:blipFill>
            <a:blip r:embed="rId5" cstate="print"/>
            <a:srcRect/>
            <a:stretch>
              <a:fillRect/>
            </a:stretch>
          </p:blipFill>
          <p:spPr bwMode="auto">
            <a:xfrm>
              <a:off x="1000100" y="1714488"/>
              <a:ext cx="588961" cy="588962"/>
            </a:xfrm>
            <a:prstGeom prst="rect">
              <a:avLst/>
            </a:prstGeom>
            <a:noFill/>
            <a:ln w="9525">
              <a:noFill/>
              <a:miter lim="800000"/>
              <a:headEnd/>
              <a:tailEnd/>
            </a:ln>
          </p:spPr>
        </p:pic>
      </p:grpSp>
      <p:sp>
        <p:nvSpPr>
          <p:cNvPr id="11" name="Slide Number Placeholder 4"/>
          <p:cNvSpPr>
            <a:spLocks noGrp="1"/>
          </p:cNvSpPr>
          <p:nvPr>
            <p:ph type="sldNum" sz="quarter" idx="10"/>
          </p:nvPr>
        </p:nvSpPr>
        <p:spPr>
          <a:xfrm>
            <a:off x="142875" y="5964238"/>
            <a:ext cx="785813" cy="179387"/>
          </a:xfrm>
        </p:spPr>
        <p:txBody>
          <a:bodyPr/>
          <a:lstStyle/>
          <a:p>
            <a:pPr>
              <a:defRPr/>
            </a:pPr>
            <a:r>
              <a:rPr lang="en-US">
                <a:solidFill>
                  <a:srgbClr val="000000"/>
                </a:solidFill>
              </a:rPr>
              <a:t>Slide </a:t>
            </a:r>
            <a:fld id="{3B613524-CCDB-440B-95AC-8390DF04F998}" type="slidenum">
              <a:rPr lang="en-US" smtClean="0">
                <a:solidFill>
                  <a:srgbClr val="000000"/>
                </a:solidFill>
              </a:rPr>
              <a:pPr>
                <a:defRPr/>
              </a:pPr>
              <a:t>8</a:t>
            </a:fld>
            <a:endParaRPr lang="en-US">
              <a:solidFill>
                <a:srgbClr val="000000"/>
              </a:solidFill>
            </a:endParaRPr>
          </a:p>
        </p:txBody>
      </p:sp>
      <p:pic>
        <p:nvPicPr>
          <p:cNvPr id="35842" name="Picture 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566188" y="1706268"/>
            <a:ext cx="6479284" cy="40269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443806068"/>
      </p:ext>
    </p:extLst>
  </p:cSld>
  <p:clrMapOvr>
    <a:masterClrMapping/>
  </p:clrMapOvr>
</p:sld>
</file>

<file path=ppt/theme/theme1.xml><?xml version="1.0" encoding="utf-8"?>
<a:theme xmlns:a="http://schemas.openxmlformats.org/drawingml/2006/main" name="Slide Master">
  <a:themeElements>
    <a:clrScheme name="Slide Master 1">
      <a:dk1>
        <a:srgbClr val="000000"/>
      </a:dk1>
      <a:lt1>
        <a:srgbClr val="FFFFFF"/>
      </a:lt1>
      <a:dk2>
        <a:srgbClr val="D81C3F"/>
      </a:dk2>
      <a:lt2>
        <a:srgbClr val="009B48"/>
      </a:lt2>
      <a:accent1>
        <a:srgbClr val="C3D603"/>
      </a:accent1>
      <a:accent2>
        <a:srgbClr val="ADAFAF"/>
      </a:accent2>
      <a:accent3>
        <a:srgbClr val="FFFFFF"/>
      </a:accent3>
      <a:accent4>
        <a:srgbClr val="000000"/>
      </a:accent4>
      <a:accent5>
        <a:srgbClr val="DEE8AA"/>
      </a:accent5>
      <a:accent6>
        <a:srgbClr val="9C9E9E"/>
      </a:accent6>
      <a:hlink>
        <a:srgbClr val="E87511"/>
      </a:hlink>
      <a:folHlink>
        <a:srgbClr val="00B9E4"/>
      </a:folHlink>
    </a:clrScheme>
    <a:fontScheme name="Slide Master">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rgbClr val="C3D603"/>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rgbClr val="C3D603"/>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lnDef>
  </a:objectDefaults>
  <a:extraClrSchemeLst>
    <a:extraClrScheme>
      <a:clrScheme name="Slide Master 1">
        <a:dk1>
          <a:srgbClr val="000000"/>
        </a:dk1>
        <a:lt1>
          <a:srgbClr val="FFFFFF"/>
        </a:lt1>
        <a:dk2>
          <a:srgbClr val="D81C3F"/>
        </a:dk2>
        <a:lt2>
          <a:srgbClr val="009B48"/>
        </a:lt2>
        <a:accent1>
          <a:srgbClr val="C3D603"/>
        </a:accent1>
        <a:accent2>
          <a:srgbClr val="ADAFAF"/>
        </a:accent2>
        <a:accent3>
          <a:srgbClr val="FFFFFF"/>
        </a:accent3>
        <a:accent4>
          <a:srgbClr val="000000"/>
        </a:accent4>
        <a:accent5>
          <a:srgbClr val="DEE8AA"/>
        </a:accent5>
        <a:accent6>
          <a:srgbClr val="9C9E9E"/>
        </a:accent6>
        <a:hlink>
          <a:srgbClr val="E87511"/>
        </a:hlink>
        <a:folHlink>
          <a:srgbClr val="00B9E4"/>
        </a:folHlink>
      </a:clrScheme>
      <a:clrMap bg1="lt1" tx1="dk1" bg2="lt2" tx2="dk2" accent1="accent1" accent2="accent2" accent3="accent3" accent4="accent4" accent5="accent5" accent6="accent6" hlink="hlink" folHlink="folHlink"/>
    </a:extraClrScheme>
  </a:extraClrSchemeLst>
</a:theme>
</file>

<file path=ppt/theme/theme10.xml><?xml version="1.0" encoding="utf-8"?>
<a:theme xmlns:a="http://schemas.openxmlformats.org/drawingml/2006/main" name="2_Invensys Learning Services Template [Rev 5]">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Slide Master">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rgbClr val="C3D603"/>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rgbClr val="C3D603"/>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lnDef>
  </a:objectDefaults>
  <a:extraClrSchemeLst>
    <a:extraClrScheme>
      <a:clrScheme name="Slide Master 1">
        <a:dk1>
          <a:srgbClr val="000000"/>
        </a:dk1>
        <a:lt1>
          <a:srgbClr val="FFFFFF"/>
        </a:lt1>
        <a:dk2>
          <a:srgbClr val="D81C3F"/>
        </a:dk2>
        <a:lt2>
          <a:srgbClr val="009B48"/>
        </a:lt2>
        <a:accent1>
          <a:srgbClr val="C3D603"/>
        </a:accent1>
        <a:accent2>
          <a:srgbClr val="ADAFAF"/>
        </a:accent2>
        <a:accent3>
          <a:srgbClr val="FFFFFF"/>
        </a:accent3>
        <a:accent4>
          <a:srgbClr val="000000"/>
        </a:accent4>
        <a:accent5>
          <a:srgbClr val="DEE8AA"/>
        </a:accent5>
        <a:accent6>
          <a:srgbClr val="9C9E9E"/>
        </a:accent6>
        <a:hlink>
          <a:srgbClr val="E87511"/>
        </a:hlink>
        <a:folHlink>
          <a:srgbClr val="00B9E4"/>
        </a:folHlink>
      </a:clrScheme>
      <a:clrMap bg1="lt1" tx1="dk1" bg2="lt2" tx2="dk2" accent1="accent1" accent2="accent2" accent3="accent3" accent4="accent4" accent5="accent5" accent6="accent6" hlink="hlink" folHlink="folHlink"/>
    </a:extraClrScheme>
  </a:extraClrSchemeLst>
</a:theme>
</file>

<file path=ppt/theme/theme11.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1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pening/Closure">
  <a:themeElements>
    <a:clrScheme name="Opening/Closure 1">
      <a:dk1>
        <a:srgbClr val="000000"/>
      </a:dk1>
      <a:lt1>
        <a:srgbClr val="FFFFFF"/>
      </a:lt1>
      <a:dk2>
        <a:srgbClr val="009B48"/>
      </a:dk2>
      <a:lt2>
        <a:srgbClr val="EAAF0F"/>
      </a:lt2>
      <a:accent1>
        <a:srgbClr val="C3D603"/>
      </a:accent1>
      <a:accent2>
        <a:srgbClr val="E87511"/>
      </a:accent2>
      <a:accent3>
        <a:srgbClr val="FFFFFF"/>
      </a:accent3>
      <a:accent4>
        <a:srgbClr val="000000"/>
      </a:accent4>
      <a:accent5>
        <a:srgbClr val="DEE8AA"/>
      </a:accent5>
      <a:accent6>
        <a:srgbClr val="D2690E"/>
      </a:accent6>
      <a:hlink>
        <a:srgbClr val="0065BD"/>
      </a:hlink>
      <a:folHlink>
        <a:srgbClr val="D81C3F"/>
      </a:folHlink>
    </a:clrScheme>
    <a:fontScheme name="Opening/Closure">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rgbClr val="C3D603"/>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rgbClr val="C3D603"/>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lnDef>
  </a:objectDefaults>
  <a:extraClrSchemeLst>
    <a:extraClrScheme>
      <a:clrScheme name="Opening/Closure 1">
        <a:dk1>
          <a:srgbClr val="000000"/>
        </a:dk1>
        <a:lt1>
          <a:srgbClr val="FFFFFF"/>
        </a:lt1>
        <a:dk2>
          <a:srgbClr val="009B48"/>
        </a:dk2>
        <a:lt2>
          <a:srgbClr val="EAAF0F"/>
        </a:lt2>
        <a:accent1>
          <a:srgbClr val="C3D603"/>
        </a:accent1>
        <a:accent2>
          <a:srgbClr val="E87511"/>
        </a:accent2>
        <a:accent3>
          <a:srgbClr val="FFFFFF"/>
        </a:accent3>
        <a:accent4>
          <a:srgbClr val="000000"/>
        </a:accent4>
        <a:accent5>
          <a:srgbClr val="DEE8AA"/>
        </a:accent5>
        <a:accent6>
          <a:srgbClr val="D2690E"/>
        </a:accent6>
        <a:hlink>
          <a:srgbClr val="0065BD"/>
        </a:hlink>
        <a:folHlink>
          <a:srgbClr val="D81C3F"/>
        </a:folHlink>
      </a:clrScheme>
      <a:clrMap bg1="lt1" tx1="dk1" bg2="lt2" tx2="dk2" accent1="accent1" accent2="accent2" accent3="accent3" accent4="accent4" accent5="accent5" accent6="accent6" hlink="hlink" folHlink="folHlink"/>
    </a:extraClrScheme>
    <a:extraClrScheme>
      <a:clrScheme name="Opening/Closure 2">
        <a:dk1>
          <a:srgbClr val="000000"/>
        </a:dk1>
        <a:lt1>
          <a:srgbClr val="FFFFFF"/>
        </a:lt1>
        <a:dk2>
          <a:srgbClr val="D81C3F"/>
        </a:dk2>
        <a:lt2>
          <a:srgbClr val="009B48"/>
        </a:lt2>
        <a:accent1>
          <a:srgbClr val="C3D603"/>
        </a:accent1>
        <a:accent2>
          <a:srgbClr val="ADAFAF"/>
        </a:accent2>
        <a:accent3>
          <a:srgbClr val="FFFFFF"/>
        </a:accent3>
        <a:accent4>
          <a:srgbClr val="000000"/>
        </a:accent4>
        <a:accent5>
          <a:srgbClr val="DEE8AA"/>
        </a:accent5>
        <a:accent6>
          <a:srgbClr val="9C9E9E"/>
        </a:accent6>
        <a:hlink>
          <a:srgbClr val="E87511"/>
        </a:hlink>
        <a:folHlink>
          <a:srgbClr val="00B9E4"/>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Section Divider 1">
  <a:themeElements>
    <a:clrScheme name="Section Divider 1 1">
      <a:dk1>
        <a:srgbClr val="000000"/>
      </a:dk1>
      <a:lt1>
        <a:srgbClr val="FFFFFF"/>
      </a:lt1>
      <a:dk2>
        <a:srgbClr val="009B48"/>
      </a:dk2>
      <a:lt2>
        <a:srgbClr val="EAAF0F"/>
      </a:lt2>
      <a:accent1>
        <a:srgbClr val="C3D603"/>
      </a:accent1>
      <a:accent2>
        <a:srgbClr val="E87511"/>
      </a:accent2>
      <a:accent3>
        <a:srgbClr val="FFFFFF"/>
      </a:accent3>
      <a:accent4>
        <a:srgbClr val="000000"/>
      </a:accent4>
      <a:accent5>
        <a:srgbClr val="DEE8AA"/>
      </a:accent5>
      <a:accent6>
        <a:srgbClr val="D2690E"/>
      </a:accent6>
      <a:hlink>
        <a:srgbClr val="0065BD"/>
      </a:hlink>
      <a:folHlink>
        <a:srgbClr val="D81C3F"/>
      </a:folHlink>
    </a:clrScheme>
    <a:fontScheme name="Section Divider 1">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rgbClr val="C3D603"/>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rgbClr val="C3D603"/>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lnDef>
  </a:objectDefaults>
  <a:extraClrSchemeLst>
    <a:extraClrScheme>
      <a:clrScheme name="Section Divider 1 1">
        <a:dk1>
          <a:srgbClr val="000000"/>
        </a:dk1>
        <a:lt1>
          <a:srgbClr val="FFFFFF"/>
        </a:lt1>
        <a:dk2>
          <a:srgbClr val="009B48"/>
        </a:dk2>
        <a:lt2>
          <a:srgbClr val="EAAF0F"/>
        </a:lt2>
        <a:accent1>
          <a:srgbClr val="C3D603"/>
        </a:accent1>
        <a:accent2>
          <a:srgbClr val="E87511"/>
        </a:accent2>
        <a:accent3>
          <a:srgbClr val="FFFFFF"/>
        </a:accent3>
        <a:accent4>
          <a:srgbClr val="000000"/>
        </a:accent4>
        <a:accent5>
          <a:srgbClr val="DEE8AA"/>
        </a:accent5>
        <a:accent6>
          <a:srgbClr val="D2690E"/>
        </a:accent6>
        <a:hlink>
          <a:srgbClr val="0065BD"/>
        </a:hlink>
        <a:folHlink>
          <a:srgbClr val="D81C3F"/>
        </a:folHlink>
      </a:clrScheme>
      <a:clrMap bg1="lt1" tx1="dk1" bg2="lt2" tx2="dk2" accent1="accent1" accent2="accent2" accent3="accent3" accent4="accent4" accent5="accent5" accent6="accent6" hlink="hlink" folHlink="folHlink"/>
    </a:extraClrScheme>
    <a:extraClrScheme>
      <a:clrScheme name="Section Divider 1 2">
        <a:dk1>
          <a:srgbClr val="000000"/>
        </a:dk1>
        <a:lt1>
          <a:srgbClr val="FFFFFF"/>
        </a:lt1>
        <a:dk2>
          <a:srgbClr val="D81C3F"/>
        </a:dk2>
        <a:lt2>
          <a:srgbClr val="009B48"/>
        </a:lt2>
        <a:accent1>
          <a:srgbClr val="C3D603"/>
        </a:accent1>
        <a:accent2>
          <a:srgbClr val="ADAFAF"/>
        </a:accent2>
        <a:accent3>
          <a:srgbClr val="FFFFFF"/>
        </a:accent3>
        <a:accent4>
          <a:srgbClr val="000000"/>
        </a:accent4>
        <a:accent5>
          <a:srgbClr val="DEE8AA"/>
        </a:accent5>
        <a:accent6>
          <a:srgbClr val="9C9E9E"/>
        </a:accent6>
        <a:hlink>
          <a:srgbClr val="E87511"/>
        </a:hlink>
        <a:folHlink>
          <a:srgbClr val="00B9E4"/>
        </a:folHlink>
      </a:clrScheme>
      <a:clrMap bg1="lt1" tx1="dk1" bg2="lt2" tx2="dk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Section Divider 2">
  <a:themeElements>
    <a:clrScheme name="Section Divider 2 1">
      <a:dk1>
        <a:srgbClr val="000000"/>
      </a:dk1>
      <a:lt1>
        <a:srgbClr val="FFFFFF"/>
      </a:lt1>
      <a:dk2>
        <a:srgbClr val="D81C3F"/>
      </a:dk2>
      <a:lt2>
        <a:srgbClr val="009B48"/>
      </a:lt2>
      <a:accent1>
        <a:srgbClr val="C3D603"/>
      </a:accent1>
      <a:accent2>
        <a:srgbClr val="ADAFAF"/>
      </a:accent2>
      <a:accent3>
        <a:srgbClr val="FFFFFF"/>
      </a:accent3>
      <a:accent4>
        <a:srgbClr val="000000"/>
      </a:accent4>
      <a:accent5>
        <a:srgbClr val="DEE8AA"/>
      </a:accent5>
      <a:accent6>
        <a:srgbClr val="9C9E9E"/>
      </a:accent6>
      <a:hlink>
        <a:srgbClr val="E87511"/>
      </a:hlink>
      <a:folHlink>
        <a:srgbClr val="00B9E4"/>
      </a:folHlink>
    </a:clrScheme>
    <a:fontScheme name="Section Divider 2">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rgbClr val="C3D603"/>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rgbClr val="C3D603"/>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lnDef>
  </a:objectDefaults>
  <a:extraClrSchemeLst>
    <a:extraClrScheme>
      <a:clrScheme name="Section Divider 2 1">
        <a:dk1>
          <a:srgbClr val="000000"/>
        </a:dk1>
        <a:lt1>
          <a:srgbClr val="FFFFFF"/>
        </a:lt1>
        <a:dk2>
          <a:srgbClr val="D81C3F"/>
        </a:dk2>
        <a:lt2>
          <a:srgbClr val="009B48"/>
        </a:lt2>
        <a:accent1>
          <a:srgbClr val="C3D603"/>
        </a:accent1>
        <a:accent2>
          <a:srgbClr val="ADAFAF"/>
        </a:accent2>
        <a:accent3>
          <a:srgbClr val="FFFFFF"/>
        </a:accent3>
        <a:accent4>
          <a:srgbClr val="000000"/>
        </a:accent4>
        <a:accent5>
          <a:srgbClr val="DEE8AA"/>
        </a:accent5>
        <a:accent6>
          <a:srgbClr val="9C9E9E"/>
        </a:accent6>
        <a:hlink>
          <a:srgbClr val="E87511"/>
        </a:hlink>
        <a:folHlink>
          <a:srgbClr val="00B9E4"/>
        </a:folHlink>
      </a:clrScheme>
      <a:clrMap bg1="lt1" tx1="dk1" bg2="lt2" tx2="dk2" accent1="accent1" accent2="accent2" accent3="accent3" accent4="accent4" accent5="accent5" accent6="accent6" hlink="hlink" folHlink="folHlink"/>
    </a:extraClrScheme>
  </a:extraClrSchemeLst>
</a:theme>
</file>

<file path=ppt/theme/theme5.xml><?xml version="1.0" encoding="utf-8"?>
<a:theme xmlns:a="http://schemas.openxmlformats.org/drawingml/2006/main" name="Section Divider 3">
  <a:themeElements>
    <a:clrScheme name="Section Divider 3 1">
      <a:dk1>
        <a:srgbClr val="000000"/>
      </a:dk1>
      <a:lt1>
        <a:srgbClr val="FFFFFF"/>
      </a:lt1>
      <a:dk2>
        <a:srgbClr val="009B48"/>
      </a:dk2>
      <a:lt2>
        <a:srgbClr val="EAAF0F"/>
      </a:lt2>
      <a:accent1>
        <a:srgbClr val="C3D603"/>
      </a:accent1>
      <a:accent2>
        <a:srgbClr val="E87511"/>
      </a:accent2>
      <a:accent3>
        <a:srgbClr val="FFFFFF"/>
      </a:accent3>
      <a:accent4>
        <a:srgbClr val="000000"/>
      </a:accent4>
      <a:accent5>
        <a:srgbClr val="DEE8AA"/>
      </a:accent5>
      <a:accent6>
        <a:srgbClr val="D2690E"/>
      </a:accent6>
      <a:hlink>
        <a:srgbClr val="0065BD"/>
      </a:hlink>
      <a:folHlink>
        <a:srgbClr val="D81C3F"/>
      </a:folHlink>
    </a:clrScheme>
    <a:fontScheme name="Section Divider 3">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rgbClr val="C3D603"/>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rgbClr val="C3D603"/>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lnDef>
  </a:objectDefaults>
  <a:extraClrSchemeLst>
    <a:extraClrScheme>
      <a:clrScheme name="Section Divider 3 1">
        <a:dk1>
          <a:srgbClr val="000000"/>
        </a:dk1>
        <a:lt1>
          <a:srgbClr val="FFFFFF"/>
        </a:lt1>
        <a:dk2>
          <a:srgbClr val="009B48"/>
        </a:dk2>
        <a:lt2>
          <a:srgbClr val="EAAF0F"/>
        </a:lt2>
        <a:accent1>
          <a:srgbClr val="C3D603"/>
        </a:accent1>
        <a:accent2>
          <a:srgbClr val="E87511"/>
        </a:accent2>
        <a:accent3>
          <a:srgbClr val="FFFFFF"/>
        </a:accent3>
        <a:accent4>
          <a:srgbClr val="000000"/>
        </a:accent4>
        <a:accent5>
          <a:srgbClr val="DEE8AA"/>
        </a:accent5>
        <a:accent6>
          <a:srgbClr val="D2690E"/>
        </a:accent6>
        <a:hlink>
          <a:srgbClr val="0065BD"/>
        </a:hlink>
        <a:folHlink>
          <a:srgbClr val="D81C3F"/>
        </a:folHlink>
      </a:clrScheme>
      <a:clrMap bg1="lt1" tx1="dk1" bg2="lt2" tx2="dk2" accent1="accent1" accent2="accent2" accent3="accent3" accent4="accent4" accent5="accent5" accent6="accent6" hlink="hlink" folHlink="folHlink"/>
    </a:extraClrScheme>
    <a:extraClrScheme>
      <a:clrScheme name="Section Divider 3 2">
        <a:dk1>
          <a:srgbClr val="000000"/>
        </a:dk1>
        <a:lt1>
          <a:srgbClr val="FFFFFF"/>
        </a:lt1>
        <a:dk2>
          <a:srgbClr val="D81C3F"/>
        </a:dk2>
        <a:lt2>
          <a:srgbClr val="009B48"/>
        </a:lt2>
        <a:accent1>
          <a:srgbClr val="C3D603"/>
        </a:accent1>
        <a:accent2>
          <a:srgbClr val="ADAFAF"/>
        </a:accent2>
        <a:accent3>
          <a:srgbClr val="FFFFFF"/>
        </a:accent3>
        <a:accent4>
          <a:srgbClr val="000000"/>
        </a:accent4>
        <a:accent5>
          <a:srgbClr val="DEE8AA"/>
        </a:accent5>
        <a:accent6>
          <a:srgbClr val="9C9E9E"/>
        </a:accent6>
        <a:hlink>
          <a:srgbClr val="E87511"/>
        </a:hlink>
        <a:folHlink>
          <a:srgbClr val="00B9E4"/>
        </a:folHlink>
      </a:clrScheme>
      <a:clrMap bg1="lt1" tx1="dk1" bg2="lt2" tx2="dk2" accent1="accent1" accent2="accent2" accent3="accent3" accent4="accent4" accent5="accent5" accent6="accent6" hlink="hlink" folHlink="folHlink"/>
    </a:extraClrScheme>
  </a:extraClrSchemeLst>
</a:theme>
</file>

<file path=ppt/theme/theme6.xml><?xml version="1.0" encoding="utf-8"?>
<a:theme xmlns:a="http://schemas.openxmlformats.org/drawingml/2006/main" name="Section Divider 4">
  <a:themeElements>
    <a:clrScheme name="Section Divider 4 1">
      <a:dk1>
        <a:srgbClr val="000000"/>
      </a:dk1>
      <a:lt1>
        <a:srgbClr val="FFFFFF"/>
      </a:lt1>
      <a:dk2>
        <a:srgbClr val="009B48"/>
      </a:dk2>
      <a:lt2>
        <a:srgbClr val="EAAF0F"/>
      </a:lt2>
      <a:accent1>
        <a:srgbClr val="C3D603"/>
      </a:accent1>
      <a:accent2>
        <a:srgbClr val="E87511"/>
      </a:accent2>
      <a:accent3>
        <a:srgbClr val="FFFFFF"/>
      </a:accent3>
      <a:accent4>
        <a:srgbClr val="000000"/>
      </a:accent4>
      <a:accent5>
        <a:srgbClr val="DEE8AA"/>
      </a:accent5>
      <a:accent6>
        <a:srgbClr val="D2690E"/>
      </a:accent6>
      <a:hlink>
        <a:srgbClr val="0065BD"/>
      </a:hlink>
      <a:folHlink>
        <a:srgbClr val="D81C3F"/>
      </a:folHlink>
    </a:clrScheme>
    <a:fontScheme name="Section Divider 4">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rgbClr val="C3D603"/>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rgbClr val="C3D603"/>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lnDef>
  </a:objectDefaults>
  <a:extraClrSchemeLst>
    <a:extraClrScheme>
      <a:clrScheme name="Section Divider 4 1">
        <a:dk1>
          <a:srgbClr val="000000"/>
        </a:dk1>
        <a:lt1>
          <a:srgbClr val="FFFFFF"/>
        </a:lt1>
        <a:dk2>
          <a:srgbClr val="009B48"/>
        </a:dk2>
        <a:lt2>
          <a:srgbClr val="EAAF0F"/>
        </a:lt2>
        <a:accent1>
          <a:srgbClr val="C3D603"/>
        </a:accent1>
        <a:accent2>
          <a:srgbClr val="E87511"/>
        </a:accent2>
        <a:accent3>
          <a:srgbClr val="FFFFFF"/>
        </a:accent3>
        <a:accent4>
          <a:srgbClr val="000000"/>
        </a:accent4>
        <a:accent5>
          <a:srgbClr val="DEE8AA"/>
        </a:accent5>
        <a:accent6>
          <a:srgbClr val="D2690E"/>
        </a:accent6>
        <a:hlink>
          <a:srgbClr val="0065BD"/>
        </a:hlink>
        <a:folHlink>
          <a:srgbClr val="D81C3F"/>
        </a:folHlink>
      </a:clrScheme>
      <a:clrMap bg1="lt1" tx1="dk1" bg2="lt2" tx2="dk2" accent1="accent1" accent2="accent2" accent3="accent3" accent4="accent4" accent5="accent5" accent6="accent6" hlink="hlink" folHlink="folHlink"/>
    </a:extraClrScheme>
    <a:extraClrScheme>
      <a:clrScheme name="Section Divider 4 2">
        <a:dk1>
          <a:srgbClr val="000000"/>
        </a:dk1>
        <a:lt1>
          <a:srgbClr val="FFFFFF"/>
        </a:lt1>
        <a:dk2>
          <a:srgbClr val="D81C3F"/>
        </a:dk2>
        <a:lt2>
          <a:srgbClr val="009B48"/>
        </a:lt2>
        <a:accent1>
          <a:srgbClr val="C3D603"/>
        </a:accent1>
        <a:accent2>
          <a:srgbClr val="ADAFAF"/>
        </a:accent2>
        <a:accent3>
          <a:srgbClr val="FFFFFF"/>
        </a:accent3>
        <a:accent4>
          <a:srgbClr val="000000"/>
        </a:accent4>
        <a:accent5>
          <a:srgbClr val="DEE8AA"/>
        </a:accent5>
        <a:accent6>
          <a:srgbClr val="9C9E9E"/>
        </a:accent6>
        <a:hlink>
          <a:srgbClr val="E87511"/>
        </a:hlink>
        <a:folHlink>
          <a:srgbClr val="00B9E4"/>
        </a:folHlink>
      </a:clrScheme>
      <a:clrMap bg1="lt1" tx1="dk1" bg2="lt2" tx2="dk2" accent1="accent1" accent2="accent2" accent3="accent3" accent4="accent4" accent5="accent5" accent6="accent6" hlink="hlink" folHlink="folHlink"/>
    </a:extraClrScheme>
  </a:extraClrSchemeLst>
</a:theme>
</file>

<file path=ppt/theme/theme7.xml><?xml version="1.0" encoding="utf-8"?>
<a:theme xmlns:a="http://schemas.openxmlformats.org/drawingml/2006/main" name="Section Divider 5">
  <a:themeElements>
    <a:clrScheme name="Section Divider 5 1">
      <a:dk1>
        <a:srgbClr val="000000"/>
      </a:dk1>
      <a:lt1>
        <a:srgbClr val="FFFFFF"/>
      </a:lt1>
      <a:dk2>
        <a:srgbClr val="009B48"/>
      </a:dk2>
      <a:lt2>
        <a:srgbClr val="EAAF0F"/>
      </a:lt2>
      <a:accent1>
        <a:srgbClr val="C3D603"/>
      </a:accent1>
      <a:accent2>
        <a:srgbClr val="E87511"/>
      </a:accent2>
      <a:accent3>
        <a:srgbClr val="FFFFFF"/>
      </a:accent3>
      <a:accent4>
        <a:srgbClr val="000000"/>
      </a:accent4>
      <a:accent5>
        <a:srgbClr val="DEE8AA"/>
      </a:accent5>
      <a:accent6>
        <a:srgbClr val="D2690E"/>
      </a:accent6>
      <a:hlink>
        <a:srgbClr val="0065BD"/>
      </a:hlink>
      <a:folHlink>
        <a:srgbClr val="D81C3F"/>
      </a:folHlink>
    </a:clrScheme>
    <a:fontScheme name="Section Divider 5">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rgbClr val="C3D603"/>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rgbClr val="C3D603"/>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lnDef>
  </a:objectDefaults>
  <a:extraClrSchemeLst>
    <a:extraClrScheme>
      <a:clrScheme name="Section Divider 5 1">
        <a:dk1>
          <a:srgbClr val="000000"/>
        </a:dk1>
        <a:lt1>
          <a:srgbClr val="FFFFFF"/>
        </a:lt1>
        <a:dk2>
          <a:srgbClr val="009B48"/>
        </a:dk2>
        <a:lt2>
          <a:srgbClr val="EAAF0F"/>
        </a:lt2>
        <a:accent1>
          <a:srgbClr val="C3D603"/>
        </a:accent1>
        <a:accent2>
          <a:srgbClr val="E87511"/>
        </a:accent2>
        <a:accent3>
          <a:srgbClr val="FFFFFF"/>
        </a:accent3>
        <a:accent4>
          <a:srgbClr val="000000"/>
        </a:accent4>
        <a:accent5>
          <a:srgbClr val="DEE8AA"/>
        </a:accent5>
        <a:accent6>
          <a:srgbClr val="D2690E"/>
        </a:accent6>
        <a:hlink>
          <a:srgbClr val="0065BD"/>
        </a:hlink>
        <a:folHlink>
          <a:srgbClr val="D81C3F"/>
        </a:folHlink>
      </a:clrScheme>
      <a:clrMap bg1="lt1" tx1="dk1" bg2="lt2" tx2="dk2" accent1="accent1" accent2="accent2" accent3="accent3" accent4="accent4" accent5="accent5" accent6="accent6" hlink="hlink" folHlink="folHlink"/>
    </a:extraClrScheme>
    <a:extraClrScheme>
      <a:clrScheme name="Section Divider 5 2">
        <a:dk1>
          <a:srgbClr val="000000"/>
        </a:dk1>
        <a:lt1>
          <a:srgbClr val="FFFFFF"/>
        </a:lt1>
        <a:dk2>
          <a:srgbClr val="D81C3F"/>
        </a:dk2>
        <a:lt2>
          <a:srgbClr val="009B48"/>
        </a:lt2>
        <a:accent1>
          <a:srgbClr val="C3D603"/>
        </a:accent1>
        <a:accent2>
          <a:srgbClr val="ADAFAF"/>
        </a:accent2>
        <a:accent3>
          <a:srgbClr val="FFFFFF"/>
        </a:accent3>
        <a:accent4>
          <a:srgbClr val="000000"/>
        </a:accent4>
        <a:accent5>
          <a:srgbClr val="DEE8AA"/>
        </a:accent5>
        <a:accent6>
          <a:srgbClr val="9C9E9E"/>
        </a:accent6>
        <a:hlink>
          <a:srgbClr val="E87511"/>
        </a:hlink>
        <a:folHlink>
          <a:srgbClr val="00B9E4"/>
        </a:folHlink>
      </a:clrScheme>
      <a:clrMap bg1="lt1" tx1="dk1" bg2="lt2" tx2="dk2" accent1="accent1" accent2="accent2" accent3="accent3" accent4="accent4" accent5="accent5" accent6="accent6" hlink="hlink" folHlink="folHlink"/>
    </a:extraClrScheme>
  </a:extraClrSchemeLst>
</a:theme>
</file>

<file path=ppt/theme/theme8.xml><?xml version="1.0" encoding="utf-8"?>
<a:theme xmlns:a="http://schemas.openxmlformats.org/drawingml/2006/main" name="Invensys Learning Services Template [Rev 5]">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Slide Master">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rgbClr val="C3D603"/>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rgbClr val="C3D603"/>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lnDef>
  </a:objectDefaults>
  <a:extraClrSchemeLst>
    <a:extraClrScheme>
      <a:clrScheme name="Slide Master 1">
        <a:dk1>
          <a:srgbClr val="000000"/>
        </a:dk1>
        <a:lt1>
          <a:srgbClr val="FFFFFF"/>
        </a:lt1>
        <a:dk2>
          <a:srgbClr val="D81C3F"/>
        </a:dk2>
        <a:lt2>
          <a:srgbClr val="009B48"/>
        </a:lt2>
        <a:accent1>
          <a:srgbClr val="C3D603"/>
        </a:accent1>
        <a:accent2>
          <a:srgbClr val="ADAFAF"/>
        </a:accent2>
        <a:accent3>
          <a:srgbClr val="FFFFFF"/>
        </a:accent3>
        <a:accent4>
          <a:srgbClr val="000000"/>
        </a:accent4>
        <a:accent5>
          <a:srgbClr val="DEE8AA"/>
        </a:accent5>
        <a:accent6>
          <a:srgbClr val="9C9E9E"/>
        </a:accent6>
        <a:hlink>
          <a:srgbClr val="E87511"/>
        </a:hlink>
        <a:folHlink>
          <a:srgbClr val="00B9E4"/>
        </a:folHlink>
      </a:clrScheme>
      <a:clrMap bg1="lt1" tx1="dk1" bg2="lt2" tx2="dk2" accent1="accent1" accent2="accent2" accent3="accent3" accent4="accent4" accent5="accent5" accent6="accent6" hlink="hlink" folHlink="folHlink"/>
    </a:extraClrScheme>
  </a:extraClrSchemeLst>
</a:theme>
</file>

<file path=ppt/theme/theme9.xml><?xml version="1.0" encoding="utf-8"?>
<a:theme xmlns:a="http://schemas.openxmlformats.org/drawingml/2006/main" name="1_Invensys Learning Services Template [Rev 5]">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Slide Master">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rgbClr val="C3D603"/>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rgbClr val="C3D603"/>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lnDef>
  </a:objectDefaults>
  <a:extraClrSchemeLst>
    <a:extraClrScheme>
      <a:clrScheme name="Slide Master 1">
        <a:dk1>
          <a:srgbClr val="000000"/>
        </a:dk1>
        <a:lt1>
          <a:srgbClr val="FFFFFF"/>
        </a:lt1>
        <a:dk2>
          <a:srgbClr val="D81C3F"/>
        </a:dk2>
        <a:lt2>
          <a:srgbClr val="009B48"/>
        </a:lt2>
        <a:accent1>
          <a:srgbClr val="C3D603"/>
        </a:accent1>
        <a:accent2>
          <a:srgbClr val="ADAFAF"/>
        </a:accent2>
        <a:accent3>
          <a:srgbClr val="FFFFFF"/>
        </a:accent3>
        <a:accent4>
          <a:srgbClr val="000000"/>
        </a:accent4>
        <a:accent5>
          <a:srgbClr val="DEE8AA"/>
        </a:accent5>
        <a:accent6>
          <a:srgbClr val="9C9E9E"/>
        </a:accent6>
        <a:hlink>
          <a:srgbClr val="E87511"/>
        </a:hlink>
        <a:folHlink>
          <a:srgbClr val="00B9E4"/>
        </a:folHlink>
      </a:clrScheme>
      <a:clrMap bg1="lt1" tx1="dk1" bg2="lt2" tx2="dk2" accent1="accent1" accent2="accent2" accent3="accent3" accent4="accent4" accent5="accent5" accent6="accent6" hlink="hlink" folHlink="folHlink"/>
    </a:extraClrScheme>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5A2ED5FB7E41E64ABE7412BF04B6897F" ma:contentTypeVersion="0" ma:contentTypeDescription="Create a new document." ma:contentTypeScope="" ma:versionID="e70e6131b9d5a8f6515b1ae263862b26">
  <xsd:schema xmlns:xsd="http://www.w3.org/2001/XMLSchema" xmlns:xs="http://www.w3.org/2001/XMLSchema" xmlns:p="http://schemas.microsoft.com/office/2006/metadata/properties" targetNamespace="http://schemas.microsoft.com/office/2006/metadata/properties" ma:root="true" ma:fieldsID="c64490b4aec6201516c3a874156f37b2">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F3CC1650-AD9D-4C1B-8820-AACE113C98C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internal/obd"/>
    <ds:schemaRef ds:uri="http://schemas.microsoft.com/office/infopath/2007/PartnerControls"/>
  </ds:schemaRefs>
</ds:datastoreItem>
</file>

<file path=customXml/itemProps2.xml><?xml version="1.0" encoding="utf-8"?>
<ds:datastoreItem xmlns:ds="http://schemas.openxmlformats.org/officeDocument/2006/customXml" ds:itemID="{BA68CD5F-A3A7-4FC2-858F-F4DF46A8B210}">
  <ds:schemaRefs>
    <ds:schemaRef ds:uri="http://schemas.microsoft.com/office/2006/metadata/properties"/>
    <ds:schemaRef ds:uri="http://schemas.microsoft.com/office/2006/documentManagement/types"/>
    <ds:schemaRef ds:uri="http://www.w3.org/XML/1998/namespace"/>
    <ds:schemaRef ds:uri="http://purl.org/dc/elements/1.1/"/>
    <ds:schemaRef ds:uri="http://schemas.microsoft.com/office/infopath/2007/PartnerControls"/>
    <ds:schemaRef ds:uri="http://purl.org/dc/dcmitype/"/>
    <ds:schemaRef ds:uri="http://schemas.openxmlformats.org/package/2006/metadata/core-properties"/>
    <ds:schemaRef ds:uri="http://purl.org/dc/terms/"/>
  </ds:schemaRefs>
</ds:datastoreItem>
</file>

<file path=customXml/itemProps3.xml><?xml version="1.0" encoding="utf-8"?>
<ds:datastoreItem xmlns:ds="http://schemas.openxmlformats.org/officeDocument/2006/customXml" ds:itemID="{27A0B9E8-A4D8-4478-984E-B0820047A390}">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7871</TotalTime>
  <Words>271</Words>
  <Application>Microsoft Office PowerPoint</Application>
  <PresentationFormat>On-screen Show (4:3)</PresentationFormat>
  <Paragraphs>52</Paragraphs>
  <Slides>8</Slides>
  <Notes>3</Notes>
  <HiddenSlides>0</HiddenSlides>
  <MMClips>0</MMClips>
  <ScaleCrop>false</ScaleCrop>
  <HeadingPairs>
    <vt:vector size="6" baseType="variant">
      <vt:variant>
        <vt:lpstr>Fonts Used</vt:lpstr>
      </vt:variant>
      <vt:variant>
        <vt:i4>2</vt:i4>
      </vt:variant>
      <vt:variant>
        <vt:lpstr>Theme</vt:lpstr>
      </vt:variant>
      <vt:variant>
        <vt:i4>10</vt:i4>
      </vt:variant>
      <vt:variant>
        <vt:lpstr>Slide Titles</vt:lpstr>
      </vt:variant>
      <vt:variant>
        <vt:i4>8</vt:i4>
      </vt:variant>
    </vt:vector>
  </HeadingPairs>
  <TitlesOfParts>
    <vt:vector size="20" baseType="lpstr">
      <vt:lpstr>Arial</vt:lpstr>
      <vt:lpstr>Verdana</vt:lpstr>
      <vt:lpstr>Slide Master</vt:lpstr>
      <vt:lpstr>Opening/Closure</vt:lpstr>
      <vt:lpstr>Section Divider 1</vt:lpstr>
      <vt:lpstr>Section Divider 2</vt:lpstr>
      <vt:lpstr>Section Divider 3</vt:lpstr>
      <vt:lpstr>Section Divider 4</vt:lpstr>
      <vt:lpstr>Section Divider 5</vt:lpstr>
      <vt:lpstr>Invensys Learning Services Template [Rev 5]</vt:lpstr>
      <vt:lpstr>1_Invensys Learning Services Template [Rev 5]</vt:lpstr>
      <vt:lpstr>2_Invensys Learning Services Template [Rev 5]</vt:lpstr>
      <vt:lpstr>4</vt:lpstr>
      <vt:lpstr>MES 2012 - Quality</vt:lpstr>
      <vt:lpstr>MES Software</vt:lpstr>
      <vt:lpstr>MES / Operations and Quality</vt:lpstr>
      <vt:lpstr>Lab 10 Building a Basic Operation</vt:lpstr>
      <vt:lpstr>MES / Operations and Quality</vt:lpstr>
      <vt:lpstr>MES / Operations and Quality</vt:lpstr>
      <vt:lpstr>Lab 11 Creating and Running the Box Weights Sample Plan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Eric Enet</dc:creator>
  <cp:lastModifiedBy>sachin bhavsar</cp:lastModifiedBy>
  <cp:revision>182</cp:revision>
  <dcterms:created xsi:type="dcterms:W3CDTF">2009-04-21T17:07:27Z</dcterms:created>
  <dcterms:modified xsi:type="dcterms:W3CDTF">2020-02-10T09:02:53Z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0x0101005A2ED5FB7E41E64ABE7412BF04B6897F</vt:lpwstr>
  </property>
</Properties>
</file>