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8.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9.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7" r:id="rId5"/>
    <p:sldMasterId id="2147484034" r:id="rId6"/>
    <p:sldMasterId id="2147484046" r:id="rId7"/>
    <p:sldMasterId id="2147484058" r:id="rId8"/>
    <p:sldMasterId id="2147484070" r:id="rId9"/>
    <p:sldMasterId id="2147484082" r:id="rId10"/>
    <p:sldMasterId id="2147484163" r:id="rId11"/>
    <p:sldMasterId id="2147484174" r:id="rId12"/>
    <p:sldMasterId id="2147484185" r:id="rId13"/>
  </p:sldMasterIdLst>
  <p:notesMasterIdLst>
    <p:notesMasterId r:id="rId22"/>
  </p:notesMasterIdLst>
  <p:handoutMasterIdLst>
    <p:handoutMasterId r:id="rId23"/>
  </p:handoutMasterIdLst>
  <p:sldIdLst>
    <p:sldId id="313" r:id="rId14"/>
    <p:sldId id="317" r:id="rId15"/>
    <p:sldId id="371" r:id="rId16"/>
    <p:sldId id="372" r:id="rId17"/>
    <p:sldId id="341" r:id="rId18"/>
    <p:sldId id="373" r:id="rId19"/>
    <p:sldId id="374" r:id="rId20"/>
    <p:sldId id="342" r:id="rId21"/>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08">
          <p15:clr>
            <a:srgbClr val="A4A3A4"/>
          </p15:clr>
        </p15:guide>
        <p15:guide id="3" orient="horz" pos="1014">
          <p15:clr>
            <a:srgbClr val="A4A3A4"/>
          </p15:clr>
        </p15:guide>
        <p15:guide id="4" orient="horz" pos="3620">
          <p15:clr>
            <a:srgbClr val="A4A3A4"/>
          </p15:clr>
        </p15:guide>
        <p15:guide id="5" orient="horz" pos="4110">
          <p15:clr>
            <a:srgbClr val="A4A3A4"/>
          </p15:clr>
        </p15:guide>
        <p15:guide id="6" pos="2789">
          <p15:clr>
            <a:srgbClr val="A4A3A4"/>
          </p15:clr>
        </p15:guide>
        <p15:guide id="7" pos="281">
          <p15:clr>
            <a:srgbClr val="A4A3A4"/>
          </p15:clr>
        </p15:guide>
        <p15:guide id="8" pos="5485">
          <p15:clr>
            <a:srgbClr val="A4A3A4"/>
          </p15:clr>
        </p15:guide>
        <p15:guide id="9" pos="297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 Stapleton" initials="B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AF0F"/>
    <a:srgbClr val="FFFFFF"/>
    <a:srgbClr val="C3D603"/>
    <a:srgbClr val="0065BD"/>
    <a:srgbClr val="000000"/>
    <a:srgbClr val="E0E0DD"/>
    <a:srgbClr val="ADAFAF"/>
    <a:srgbClr val="7476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0276" autoAdjust="0"/>
  </p:normalViewPr>
  <p:slideViewPr>
    <p:cSldViewPr>
      <p:cViewPr varScale="1">
        <p:scale>
          <a:sx n="96" d="100"/>
          <a:sy n="96" d="100"/>
        </p:scale>
        <p:origin x="2040" y="96"/>
      </p:cViewPr>
      <p:guideLst>
        <p:guide orient="horz" pos="2160"/>
        <p:guide orient="horz" pos="308"/>
        <p:guide orient="horz" pos="1014"/>
        <p:guide orient="horz" pos="3620"/>
        <p:guide orient="horz" pos="4110"/>
        <p:guide pos="2789"/>
        <p:guide pos="281"/>
        <p:guide pos="5485"/>
        <p:guide pos="2972"/>
      </p:guideLst>
    </p:cSldViewPr>
  </p:slideViewPr>
  <p:notesTextViewPr>
    <p:cViewPr>
      <p:scale>
        <a:sx n="100" d="100"/>
        <a:sy n="100" d="100"/>
      </p:scale>
      <p:origin x="0" y="0"/>
    </p:cViewPr>
  </p:notesTextViewPr>
  <p:sorterViewPr>
    <p:cViewPr>
      <p:scale>
        <a:sx n="100" d="100"/>
        <a:sy n="100" d="100"/>
      </p:scale>
      <p:origin x="0" y="546"/>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900">
                <a:latin typeface="Verdana" pitchFamily="34" charset="0"/>
              </a:defRPr>
            </a:lvl1pPr>
          </a:lstStyle>
          <a:p>
            <a:pPr>
              <a:defRPr/>
            </a:pPr>
            <a:endParaRPr lang="en-US"/>
          </a:p>
        </p:txBody>
      </p:sp>
      <p:sp>
        <p:nvSpPr>
          <p:cNvPr id="8397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900">
                <a:latin typeface="Verdana" pitchFamily="34" charset="0"/>
              </a:defRPr>
            </a:lvl1pPr>
          </a:lstStyle>
          <a:p>
            <a:pPr>
              <a:defRPr/>
            </a:pPr>
            <a:endParaRPr lang="en-US"/>
          </a:p>
        </p:txBody>
      </p:sp>
      <p:sp>
        <p:nvSpPr>
          <p:cNvPr id="83972" name="Rectangle 4"/>
          <p:cNvSpPr>
            <a:spLocks noGrp="1" noChangeArrowheads="1"/>
          </p:cNvSpPr>
          <p:nvPr>
            <p:ph type="ftr" sz="quarter" idx="2"/>
          </p:nvPr>
        </p:nvSpPr>
        <p:spPr bwMode="auto">
          <a:xfrm>
            <a:off x="0"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900">
                <a:latin typeface="Verdana" pitchFamily="34" charset="0"/>
              </a:defRPr>
            </a:lvl1pPr>
          </a:lstStyle>
          <a:p>
            <a:pPr>
              <a:defRPr/>
            </a:pPr>
            <a:endParaRPr lang="en-US"/>
          </a:p>
        </p:txBody>
      </p:sp>
      <p:sp>
        <p:nvSpPr>
          <p:cNvPr id="83973" name="Rectangle 5"/>
          <p:cNvSpPr>
            <a:spLocks noGrp="1" noChangeArrowheads="1"/>
          </p:cNvSpPr>
          <p:nvPr>
            <p:ph type="sldNum" sz="quarter" idx="3"/>
          </p:nvPr>
        </p:nvSpPr>
        <p:spPr bwMode="auto">
          <a:xfrm>
            <a:off x="4021138"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900">
                <a:latin typeface="Verdana" pitchFamily="34" charset="0"/>
              </a:defRPr>
            </a:lvl1pPr>
          </a:lstStyle>
          <a:p>
            <a:pPr>
              <a:defRPr/>
            </a:pPr>
            <a:fld id="{CB30EDB4-9C79-432E-9928-293D463601CA}" type="slidenum">
              <a:rPr lang="en-US"/>
              <a:pPr>
                <a:defRPr/>
              </a:pPr>
              <a:t>‹#›</a:t>
            </a:fld>
            <a:endParaRPr lang="en-US"/>
          </a:p>
        </p:txBody>
      </p:sp>
      <p:pic>
        <p:nvPicPr>
          <p:cNvPr id="43014" name="Picture 6" descr="Bottom right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5088" y="9629775"/>
            <a:ext cx="19081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50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900">
                <a:latin typeface="Verdana" pitchFamily="34" charset="0"/>
              </a:defRPr>
            </a:lvl1pPr>
          </a:lstStyle>
          <a:p>
            <a:pPr>
              <a:defRPr/>
            </a:pPr>
            <a:endParaRPr lang="en-US"/>
          </a:p>
        </p:txBody>
      </p:sp>
      <p:sp>
        <p:nvSpPr>
          <p:cNvPr id="307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900">
                <a:latin typeface="Verdana"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9613" y="4860925"/>
            <a:ext cx="5680075" cy="4448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900">
                <a:latin typeface="Verdana"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4021138" y="9920288"/>
            <a:ext cx="3076575" cy="31115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900">
                <a:latin typeface="Verdana" pitchFamily="34" charset="0"/>
              </a:defRPr>
            </a:lvl1pPr>
          </a:lstStyle>
          <a:p>
            <a:pPr>
              <a:defRPr/>
            </a:pPr>
            <a:fld id="{7C0EB30F-E66B-424E-8D20-A3CE1C92E3CA}" type="slidenum">
              <a:rPr lang="en-US"/>
              <a:pPr>
                <a:defRPr/>
              </a:pPr>
              <a:t>‹#›</a:t>
            </a:fld>
            <a:endParaRPr lang="en-US"/>
          </a:p>
        </p:txBody>
      </p:sp>
      <p:pic>
        <p:nvPicPr>
          <p:cNvPr id="24584"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5088" y="9550400"/>
            <a:ext cx="19081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8988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r>
              <a:rPr lang="en-US" dirty="0"/>
              <a:t>This is the </a:t>
            </a:r>
            <a:r>
              <a:rPr lang="en-US" b="0" dirty="0"/>
              <a:t>agenda for the </a:t>
            </a:r>
            <a:r>
              <a:rPr lang="en-US" b="1" dirty="0"/>
              <a:t>Module</a:t>
            </a:r>
            <a:r>
              <a:rPr lang="en-US" b="0" dirty="0"/>
              <a:t>.</a:t>
            </a:r>
          </a:p>
          <a:p>
            <a:r>
              <a:rPr lang="en-US" b="0" dirty="0"/>
              <a:t>It lists all the sections and labs for the</a:t>
            </a:r>
            <a:r>
              <a:rPr lang="en-US" b="0" baseline="0" dirty="0"/>
              <a:t> module.</a:t>
            </a:r>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37081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92188" y="768350"/>
            <a:ext cx="5114925" cy="3836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370819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8.xml"/><Relationship Id="rId4"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9.xml"/><Relationship Id="rId4" Type="http://schemas.openxmlformats.org/officeDocument/2006/relationships/image" Target="../media/image2.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0.xml"/><Relationship Id="rId4" Type="http://schemas.openxmlformats.org/officeDocument/2006/relationships/image" Target="../media/image2.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grpSp>
      <p:pic>
        <p:nvPicPr>
          <p:cNvPr id="8" name="Picture 13" descr="Title graphic"/>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a:lnSpc>
                <a:spcPct val="95000"/>
              </a:lnSpc>
              <a:defRPr/>
            </a:pPr>
            <a:r>
              <a:rPr lang="en-US" sz="800" dirty="0">
                <a:solidFill>
                  <a:schemeClr val="tx1">
                    <a:lumMod val="75000"/>
                    <a:lumOff val="25000"/>
                  </a:schemeClr>
                </a:solidFill>
              </a:rPr>
              <a:t>© 2010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dirty="0"/>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dirty="0"/>
              <a:t>Click to edit Master subtitle style</a:t>
            </a:r>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a:defRPr/>
            </a:pPr>
            <a:r>
              <a:rPr lang="en-US"/>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a:defRPr/>
            </a:pPr>
            <a:r>
              <a:rPr lang="en-US"/>
              <a:t>Invensys proprietary &amp; confidential</a:t>
            </a:r>
            <a:endParaRPr lang="en-US" dirty="0"/>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t>Slide </a:t>
            </a:r>
            <a:fld id="{941C1859-D72E-42E2-85FB-0C593DA305F2}" type="slidenum">
              <a:rPr lang="en-US"/>
              <a:pPr>
                <a:defRPr/>
              </a:pPr>
              <a:t>‹#›</a:t>
            </a:fld>
            <a:endParaRPr lang="en-US"/>
          </a:p>
        </p:txBody>
      </p:sp>
    </p:spTree>
    <p:extLst>
      <p:ext uri="{BB962C8B-B14F-4D97-AF65-F5344CB8AC3E}">
        <p14:creationId xmlns:p14="http://schemas.microsoft.com/office/powerpoint/2010/main" val="251693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120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294627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31800" y="1600200"/>
            <a:ext cx="8424863" cy="4133850"/>
          </a:xfrm>
          <a:prstGeom prst="rect">
            <a:avLst/>
          </a:prstGeo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dirty="0"/>
              <a:t>© Invensys 2010</a:t>
            </a:r>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25609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AE1FCD77-A5B4-4365-83F0-5C8F092E5D49}" type="slidenum">
              <a:rPr lang="en-US"/>
              <a:pPr>
                <a:defRPr/>
              </a:pPr>
              <a:t>‹#›</a:t>
            </a:fld>
            <a:endParaRPr lang="en-US"/>
          </a:p>
        </p:txBody>
      </p:sp>
    </p:spTree>
    <p:extLst>
      <p:ext uri="{BB962C8B-B14F-4D97-AF65-F5344CB8AC3E}">
        <p14:creationId xmlns:p14="http://schemas.microsoft.com/office/powerpoint/2010/main" val="94290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6F3A443E-0D0D-4AF4-8940-89352C1085BC}" type="slidenum">
              <a:rPr lang="en-US"/>
              <a:pPr>
                <a:defRPr/>
              </a:pPr>
              <a:t>‹#›</a:t>
            </a:fld>
            <a:endParaRPr lang="en-US"/>
          </a:p>
        </p:txBody>
      </p:sp>
    </p:spTree>
    <p:extLst>
      <p:ext uri="{BB962C8B-B14F-4D97-AF65-F5344CB8AC3E}">
        <p14:creationId xmlns:p14="http://schemas.microsoft.com/office/powerpoint/2010/main" val="2138707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DC1C0B3B-7C09-4826-9B4A-3BE7CE188FD4}" type="slidenum">
              <a:rPr lang="en-US"/>
              <a:pPr>
                <a:defRPr/>
              </a:pPr>
              <a:t>‹#›</a:t>
            </a:fld>
            <a:endParaRPr lang="en-US"/>
          </a:p>
        </p:txBody>
      </p:sp>
    </p:spTree>
    <p:extLst>
      <p:ext uri="{BB962C8B-B14F-4D97-AF65-F5344CB8AC3E}">
        <p14:creationId xmlns:p14="http://schemas.microsoft.com/office/powerpoint/2010/main" val="6873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331A94AF-924F-4D75-B900-4A92B4115213}" type="slidenum">
              <a:rPr lang="en-US"/>
              <a:pPr>
                <a:defRPr/>
              </a:pPr>
              <a:t>‹#›</a:t>
            </a:fld>
            <a:endParaRPr lang="en-US"/>
          </a:p>
        </p:txBody>
      </p:sp>
    </p:spTree>
    <p:extLst>
      <p:ext uri="{BB962C8B-B14F-4D97-AF65-F5344CB8AC3E}">
        <p14:creationId xmlns:p14="http://schemas.microsoft.com/office/powerpoint/2010/main" val="28482900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B8DD687D-4DFF-4DB7-AA99-C450E782873B}" type="slidenum">
              <a:rPr lang="en-US"/>
              <a:pPr>
                <a:defRPr/>
              </a:pPr>
              <a:t>‹#›</a:t>
            </a:fld>
            <a:endParaRPr lang="en-US"/>
          </a:p>
        </p:txBody>
      </p:sp>
    </p:spTree>
    <p:extLst>
      <p:ext uri="{BB962C8B-B14F-4D97-AF65-F5344CB8AC3E}">
        <p14:creationId xmlns:p14="http://schemas.microsoft.com/office/powerpoint/2010/main" val="3953350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75823F21-F2A8-42F8-8772-F4FB2A0267CE}" type="slidenum">
              <a:rPr lang="en-US"/>
              <a:pPr>
                <a:defRPr/>
              </a:pPr>
              <a:t>‹#›</a:t>
            </a:fld>
            <a:endParaRPr lang="en-US"/>
          </a:p>
        </p:txBody>
      </p:sp>
    </p:spTree>
    <p:extLst>
      <p:ext uri="{BB962C8B-B14F-4D97-AF65-F5344CB8AC3E}">
        <p14:creationId xmlns:p14="http://schemas.microsoft.com/office/powerpoint/2010/main" val="3297090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42E6FB86-D7C2-4F3B-9D7D-3D498BD8E02A}" type="slidenum">
              <a:rPr lang="en-US"/>
              <a:pPr>
                <a:defRPr/>
              </a:pPr>
              <a:t>‹#›</a:t>
            </a:fld>
            <a:endParaRPr lang="en-US"/>
          </a:p>
        </p:txBody>
      </p:sp>
    </p:spTree>
    <p:extLst>
      <p:ext uri="{BB962C8B-B14F-4D97-AF65-F5344CB8AC3E}">
        <p14:creationId xmlns:p14="http://schemas.microsoft.com/office/powerpoint/2010/main" val="212174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A6CFD3A5-D2F6-4CF3-A2F1-22D550C6E651}" type="slidenum">
              <a:rPr lang="en-US"/>
              <a:pPr>
                <a:defRPr/>
              </a:pPr>
              <a:t>‹#›</a:t>
            </a:fld>
            <a:endParaRPr lang="en-US"/>
          </a:p>
        </p:txBody>
      </p:sp>
    </p:spTree>
    <p:extLst>
      <p:ext uri="{BB962C8B-B14F-4D97-AF65-F5344CB8AC3E}">
        <p14:creationId xmlns:p14="http://schemas.microsoft.com/office/powerpoint/2010/main" val="1562997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D3EB74B0-37E5-4228-9D4E-DB4B458356E2}" type="slidenum">
              <a:rPr lang="en-US"/>
              <a:pPr>
                <a:defRPr/>
              </a:pPr>
              <a:t>‹#›</a:t>
            </a:fld>
            <a:endParaRPr lang="en-US"/>
          </a:p>
        </p:txBody>
      </p:sp>
    </p:spTree>
    <p:extLst>
      <p:ext uri="{BB962C8B-B14F-4D97-AF65-F5344CB8AC3E}">
        <p14:creationId xmlns:p14="http://schemas.microsoft.com/office/powerpoint/2010/main" val="3346979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sz="quarter" idx="10"/>
          </p:nvPr>
        </p:nvSpPr>
        <p:spPr>
          <a:ln/>
        </p:spPr>
        <p:txBody>
          <a:bodyPr/>
          <a:lstStyle>
            <a:lvl1pPr>
              <a:defRPr/>
            </a:lvl1pPr>
          </a:lstStyle>
          <a:p>
            <a:pPr>
              <a:defRPr/>
            </a:pPr>
            <a:r>
              <a:rPr lang="en-US"/>
              <a:t>Slide </a:t>
            </a:r>
            <a:fld id="{882A33D4-92C8-4B80-815A-978629F77339}" type="slidenum">
              <a:rPr lang="en-US"/>
              <a:pPr>
                <a:defRPr/>
              </a:pPr>
              <a:t>‹#›</a:t>
            </a:fld>
            <a:endParaRPr lang="en-US"/>
          </a:p>
        </p:txBody>
      </p:sp>
    </p:spTree>
    <p:extLst>
      <p:ext uri="{BB962C8B-B14F-4D97-AF65-F5344CB8AC3E}">
        <p14:creationId xmlns:p14="http://schemas.microsoft.com/office/powerpoint/2010/main" val="619578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r>
              <a:rPr lang="en-US"/>
              <a:t>Slide </a:t>
            </a:r>
            <a:fld id="{5B4D4F03-942C-48BE-9E4D-CCB4232C2E43}" type="slidenum">
              <a:rPr lang="en-US"/>
              <a:pPr>
                <a:defRPr/>
              </a:pPr>
              <a:t>‹#›</a:t>
            </a:fld>
            <a:endParaRPr lang="en-US"/>
          </a:p>
        </p:txBody>
      </p:sp>
    </p:spTree>
    <p:extLst>
      <p:ext uri="{BB962C8B-B14F-4D97-AF65-F5344CB8AC3E}">
        <p14:creationId xmlns:p14="http://schemas.microsoft.com/office/powerpoint/2010/main" val="40077122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955787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54529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21023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20925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311066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72693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4314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B613524-CCDB-440B-95AC-8390DF04F998}" type="slidenum">
              <a:rPr lang="en-US"/>
              <a:pPr>
                <a:defRPr/>
              </a:pPr>
              <a:t>‹#›</a:t>
            </a:fld>
            <a:endParaRPr lang="en-US"/>
          </a:p>
        </p:txBody>
      </p:sp>
    </p:spTree>
    <p:extLst>
      <p:ext uri="{BB962C8B-B14F-4D97-AF65-F5344CB8AC3E}">
        <p14:creationId xmlns:p14="http://schemas.microsoft.com/office/powerpoint/2010/main" val="12016807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492491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57290690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7222665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885404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0500440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683988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2961100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452957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011748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3251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Slide Number Placeholder 5"/>
          <p:cNvSpPr>
            <a:spLocks noGrp="1"/>
          </p:cNvSpPr>
          <p:nvPr userDrawn="1">
            <p:ph type="sldNum" sz="quarter" idx="10"/>
          </p:nvPr>
        </p:nvSpPr>
        <p:spPr/>
        <p:txBody>
          <a:bodyPr/>
          <a:lstStyle>
            <a:lvl1pPr>
              <a:defRPr/>
            </a:lvl1pPr>
          </a:lstStyle>
          <a:p>
            <a:pPr>
              <a:defRPr/>
            </a:pPr>
            <a:r>
              <a:rPr lang="en-US"/>
              <a:t>Slide </a:t>
            </a:r>
            <a:fld id="{62A5C608-47ED-4AA3-BABC-1C0D4F14AEAB}" type="slidenum">
              <a:rPr lang="en-US"/>
              <a:pPr>
                <a:defRPr/>
              </a:pPr>
              <a:t>‹#›</a:t>
            </a:fld>
            <a:endParaRPr lang="en-US"/>
          </a:p>
        </p:txBody>
      </p:sp>
    </p:spTree>
    <p:extLst>
      <p:ext uri="{BB962C8B-B14F-4D97-AF65-F5344CB8AC3E}">
        <p14:creationId xmlns:p14="http://schemas.microsoft.com/office/powerpoint/2010/main" val="34330335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311932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132168574"/>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95788780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9"/>
          <p:cNvGrpSpPr>
            <a:grpSpLocks/>
          </p:cNvGrpSpPr>
          <p:nvPr userDrawn="1"/>
        </p:nvGrpSpPr>
        <p:grpSpPr bwMode="auto">
          <a:xfrm>
            <a:off x="0" y="3314700"/>
            <a:ext cx="9144000" cy="3543300"/>
            <a:chOff x="0" y="3314700"/>
            <a:chExt cx="9144000" cy="3543300"/>
          </a:xfrm>
        </p:grpSpPr>
        <p:sp>
          <p:nvSpPr>
            <p:cNvPr id="5" name="Rectangle 4"/>
            <p:cNvSpPr/>
            <p:nvPr userDrawn="1"/>
          </p:nvSpPr>
          <p:spPr bwMode="auto">
            <a:xfrm>
              <a:off x="0" y="5214938"/>
              <a:ext cx="9144000" cy="1643062"/>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6" name="Rectangle 5"/>
            <p:cNvSpPr/>
            <p:nvPr userDrawn="1"/>
          </p:nvSpPr>
          <p:spPr bwMode="auto">
            <a:xfrm>
              <a:off x="5572125" y="4071938"/>
              <a:ext cx="3571875" cy="1428750"/>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sp>
          <p:nvSpPr>
            <p:cNvPr id="7" name="Rectangle 6"/>
            <p:cNvSpPr/>
            <p:nvPr userDrawn="1"/>
          </p:nvSpPr>
          <p:spPr bwMode="auto">
            <a:xfrm>
              <a:off x="7786688" y="3314700"/>
              <a:ext cx="1357312" cy="900113"/>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grpSp>
      <p:pic>
        <p:nvPicPr>
          <p:cNvPr id="8" name="Picture 13" descr="Title graphic"/>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41663"/>
            <a:ext cx="91440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1"/>
          <p:cNvSpPr txBox="1">
            <a:spLocks noChangeArrowheads="1"/>
          </p:cNvSpPr>
          <p:nvPr/>
        </p:nvSpPr>
        <p:spPr bwMode="auto">
          <a:xfrm>
            <a:off x="431800" y="6053138"/>
            <a:ext cx="8426450" cy="233362"/>
          </a:xfrm>
          <a:prstGeom prst="rect">
            <a:avLst/>
          </a:prstGeom>
          <a:noFill/>
          <a:ln w="9525">
            <a:noFill/>
            <a:miter lim="800000"/>
            <a:headEnd/>
            <a:tailEnd/>
          </a:ln>
          <a:effectLst/>
        </p:spPr>
        <p:txBody>
          <a:bodyPr lIns="0" tIns="0" rIns="0" bIns="0">
            <a:spAutoFit/>
          </a:bodyPr>
          <a:lstStyle/>
          <a:p>
            <a:pPr eaLnBrk="0" hangingPunct="0">
              <a:lnSpc>
                <a:spcPct val="95000"/>
              </a:lnSpc>
              <a:defRPr/>
            </a:pPr>
            <a:r>
              <a:rPr lang="en-US" sz="800" dirty="0">
                <a:solidFill>
                  <a:prstClr val="black">
                    <a:lumMod val="75000"/>
                    <a:lumOff val="25000"/>
                  </a:prstClr>
                </a:solidFill>
              </a:rPr>
              <a:t>© 2011 Invensys. All Rights Reserved. The names, logos, and taglines identifying the products and services of Invensys are proprietary marks of Invensys or its subsidiaries. All third party trademarks and service marks are the proprietary marks of their respective owners.</a:t>
            </a:r>
          </a:p>
        </p:txBody>
      </p:sp>
      <p:pic>
        <p:nvPicPr>
          <p:cNvPr id="10" name="Picture 13" descr="X:\2001 library\Invensys Logos\2009 Brand\PPT\iom_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991225" y="4586288"/>
            <a:ext cx="286702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descr="X:\2001 library\Invensys Logos\2009 Brand\PPT\iom-brand-logos.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73050" y="5572125"/>
            <a:ext cx="85852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431800" y="412750"/>
            <a:ext cx="7772400" cy="1470025"/>
          </a:xfrm>
        </p:spPr>
        <p:txBody>
          <a:bodyPr/>
          <a:lstStyle>
            <a:lvl1pPr>
              <a:defRPr>
                <a:solidFill>
                  <a:schemeClr val="tx1"/>
                </a:solidFill>
              </a:defRPr>
            </a:lvl1pPr>
          </a:lstStyle>
          <a:p>
            <a:r>
              <a:rPr lang="en-US"/>
              <a:t>Click to edit Master title style</a:t>
            </a:r>
            <a:endParaRPr lang="en-US" dirty="0"/>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30000"/>
              </a:spcBef>
              <a:defRPr sz="2200">
                <a:solidFill>
                  <a:schemeClr val="tx1"/>
                </a:solidFill>
              </a:defRPr>
            </a:lvl1pPr>
          </a:lstStyle>
          <a:p>
            <a:r>
              <a:rPr lang="en-US"/>
              <a:t>Click to edit Master subtitle style</a:t>
            </a:r>
            <a:endParaRPr lang="en-US" dirty="0"/>
          </a:p>
        </p:txBody>
      </p:sp>
      <p:sp>
        <p:nvSpPr>
          <p:cNvPr id="12" name="Rectangle 5"/>
          <p:cNvSpPr>
            <a:spLocks noGrp="1" noChangeArrowheads="1"/>
          </p:cNvSpPr>
          <p:nvPr>
            <p:ph type="dt" sz="half" idx="10"/>
          </p:nvPr>
        </p:nvSpPr>
        <p:spPr>
          <a:xfrm>
            <a:off x="857250" y="6451600"/>
            <a:ext cx="857250" cy="1920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 Invensys 00/00/00</a:t>
            </a:r>
          </a:p>
        </p:txBody>
      </p:sp>
      <p:sp>
        <p:nvSpPr>
          <p:cNvPr id="13" name="Rectangle 6"/>
          <p:cNvSpPr>
            <a:spLocks noGrp="1" noChangeArrowheads="1"/>
          </p:cNvSpPr>
          <p:nvPr>
            <p:ph type="ftr" sz="quarter" idx="11"/>
          </p:nvPr>
        </p:nvSpPr>
        <p:spPr>
          <a:xfrm>
            <a:off x="1747838" y="6451600"/>
            <a:ext cx="2895600" cy="179388"/>
          </a:xfrm>
          <a:prstGeom prst="rect">
            <a:avLst/>
          </a:prstGeom>
        </p:spPr>
        <p:txBody>
          <a:bodyPr/>
          <a:lstStyle>
            <a:lvl1pPr>
              <a:defRPr sz="500">
                <a:solidFill>
                  <a:schemeClr val="bg1">
                    <a:lumMod val="65000"/>
                  </a:schemeClr>
                </a:solidFill>
              </a:defRPr>
            </a:lvl1pPr>
          </a:lstStyle>
          <a:p>
            <a:pPr eaLnBrk="0" hangingPunct="0">
              <a:lnSpc>
                <a:spcPct val="90000"/>
              </a:lnSpc>
              <a:defRPr/>
            </a:pPr>
            <a:r>
              <a:rPr lang="en-US">
                <a:solidFill>
                  <a:prstClr val="white">
                    <a:lumMod val="65000"/>
                  </a:prstClr>
                </a:solidFill>
              </a:rPr>
              <a:t>Invensys proprietary &amp; confidential</a:t>
            </a:r>
            <a:endParaRPr lang="en-US" dirty="0">
              <a:solidFill>
                <a:prstClr val="white">
                  <a:lumMod val="65000"/>
                </a:prstClr>
              </a:solidFill>
            </a:endParaRPr>
          </a:p>
        </p:txBody>
      </p:sp>
      <p:sp>
        <p:nvSpPr>
          <p:cNvPr id="14" name="Rectangle 7"/>
          <p:cNvSpPr>
            <a:spLocks noGrp="1" noChangeArrowheads="1"/>
          </p:cNvSpPr>
          <p:nvPr>
            <p:ph type="sldNum" sz="quarter" idx="12"/>
          </p:nvPr>
        </p:nvSpPr>
        <p:spPr>
          <a:xfrm>
            <a:off x="431800" y="6451600"/>
            <a:ext cx="425450" cy="192088"/>
          </a:xfrm>
        </p:spPr>
        <p:txBody>
          <a:bodyPr/>
          <a:lstStyle>
            <a:lvl1pPr>
              <a:defRPr sz="500">
                <a:solidFill>
                  <a:schemeClr val="bg1">
                    <a:lumMod val="65000"/>
                  </a:schemeClr>
                </a:solidFill>
              </a:defRPr>
            </a:lvl1pPr>
          </a:lstStyle>
          <a:p>
            <a:pPr>
              <a:defRPr/>
            </a:pPr>
            <a:r>
              <a:rPr lang="en-US">
                <a:solidFill>
                  <a:prstClr val="white">
                    <a:lumMod val="65000"/>
                  </a:prstClr>
                </a:solidFill>
              </a:rPr>
              <a:t>Slide </a:t>
            </a:r>
            <a:fld id="{941C1859-D72E-42E2-85FB-0C593DA305F2}" type="slidenum">
              <a:rPr lang="en-US">
                <a:solidFill>
                  <a:prstClr val="white">
                    <a:lumMod val="65000"/>
                  </a:prstClr>
                </a:solidFill>
              </a:rPr>
              <a:pPr>
                <a:defRPr/>
              </a:pPr>
              <a:t>‹#›</a:t>
            </a:fld>
            <a:endParaRPr lang="en-US">
              <a:solidFill>
                <a:prstClr val="white">
                  <a:lumMod val="65000"/>
                </a:prstClr>
              </a:solidFill>
            </a:endParaRPr>
          </a:p>
        </p:txBody>
      </p:sp>
    </p:spTree>
    <p:extLst>
      <p:ext uri="{BB962C8B-B14F-4D97-AF65-F5344CB8AC3E}">
        <p14:creationId xmlns:p14="http://schemas.microsoft.com/office/powerpoint/2010/main" val="22985187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6CFD3A5-D2F6-4CF3-A2F1-22D550C6E651}"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109481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9638" y="1600200"/>
            <a:ext cx="4137025"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B613524-CCDB-440B-95AC-8390DF04F99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038003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62A5C608-47ED-4AA3-BABC-1C0D4F14AEA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161802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A511D963-72B9-46AC-BEC7-59C98D8E3E0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613119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lipArt Placeholder 2"/>
          <p:cNvSpPr>
            <a:spLocks noGrp="1"/>
          </p:cNvSpPr>
          <p:nvPr>
            <p:ph type="clipArt" sz="half" idx="1"/>
          </p:nvPr>
        </p:nvSpPr>
        <p:spPr>
          <a:xfrm>
            <a:off x="431800" y="1600200"/>
            <a:ext cx="4135438" cy="4133850"/>
          </a:xfrm>
        </p:spPr>
        <p:txBody>
          <a:bodyPr/>
          <a:lstStyle/>
          <a:p>
            <a:pPr lvl="0"/>
            <a:r>
              <a:rPr lang="en-US" noProof="0"/>
              <a:t>Click icon to add clip art</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BE650731-1331-4A24-B8E7-6CF501B6F9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102323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337293E9-4217-4739-A699-6BD10E075DE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1869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userDrawn="1">
            <p:ph type="sldNum" sz="quarter" idx="10"/>
          </p:nvPr>
        </p:nvSpPr>
        <p:spPr/>
        <p:txBody>
          <a:bodyPr/>
          <a:lstStyle>
            <a:lvl1pPr>
              <a:defRPr/>
            </a:lvl1pPr>
          </a:lstStyle>
          <a:p>
            <a:pPr>
              <a:defRPr/>
            </a:pPr>
            <a:r>
              <a:rPr lang="en-US"/>
              <a:t>Slide </a:t>
            </a:r>
            <a:fld id="{A511D963-72B9-46AC-BEC7-59C98D8E3E08}" type="slidenum">
              <a:rPr lang="en-US"/>
              <a:pPr>
                <a:defRPr/>
              </a:pPr>
              <a:t>‹#›</a:t>
            </a:fld>
            <a:endParaRPr lang="en-US"/>
          </a:p>
        </p:txBody>
      </p:sp>
    </p:spTree>
    <p:extLst>
      <p:ext uri="{BB962C8B-B14F-4D97-AF65-F5344CB8AC3E}">
        <p14:creationId xmlns:p14="http://schemas.microsoft.com/office/powerpoint/2010/main" val="4776953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r>
              <a:rPr lang="en-US" noProof="0"/>
              <a:t>Click icon to add table</a:t>
            </a:r>
          </a:p>
        </p:txBody>
      </p:sp>
      <p:sp>
        <p:nvSpPr>
          <p:cNvPr id="4" name="Slide Number Placeholder 5"/>
          <p:cNvSpPr>
            <a:spLocks noGrp="1"/>
          </p:cNvSpPr>
          <p:nvPr userDrawn="1">
            <p:ph type="sldNum" sz="quarter" idx="10"/>
          </p:nvPr>
        </p:nvSpPr>
        <p:spPr/>
        <p:txBody>
          <a:bodyPr/>
          <a:lstStyle>
            <a:lvl1pPr>
              <a:defRPr/>
            </a:lvl1pPr>
          </a:lstStyle>
          <a:p>
            <a:pPr>
              <a:defRPr/>
            </a:pPr>
            <a:r>
              <a:rPr lang="en-US">
                <a:solidFill>
                  <a:prstClr val="black"/>
                </a:solidFill>
              </a:rPr>
              <a:t>Slide </a:t>
            </a:r>
            <a:fld id="{C3E8335A-9930-491B-ABFB-6ABA1D89369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215431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511611249"/>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6951375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dirty="0"/>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BE650731-1331-4A24-B8E7-6CF501B6F9E6}" type="slidenum">
              <a:rPr lang="en-US"/>
              <a:pPr>
                <a:defRPr/>
              </a:pPr>
              <a:t>‹#›</a:t>
            </a:fld>
            <a:endParaRPr lang="en-US"/>
          </a:p>
        </p:txBody>
      </p:sp>
    </p:spTree>
    <p:extLst>
      <p:ext uri="{BB962C8B-B14F-4D97-AF65-F5344CB8AC3E}">
        <p14:creationId xmlns:p14="http://schemas.microsoft.com/office/powerpoint/2010/main" val="82982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userDrawn="1">
            <p:ph type="sldNum" sz="quarter" idx="10"/>
          </p:nvPr>
        </p:nvSpPr>
        <p:spPr/>
        <p:txBody>
          <a:bodyPr/>
          <a:lstStyle>
            <a:lvl1pPr>
              <a:defRPr/>
            </a:lvl1pPr>
          </a:lstStyle>
          <a:p>
            <a:pPr>
              <a:defRPr/>
            </a:pPr>
            <a:r>
              <a:rPr lang="en-US"/>
              <a:t>Slide </a:t>
            </a:r>
            <a:fld id="{337293E9-4217-4739-A699-6BD10E075DE6}" type="slidenum">
              <a:rPr lang="en-US"/>
              <a:pPr>
                <a:defRPr/>
              </a:pPr>
              <a:t>‹#›</a:t>
            </a:fld>
            <a:endParaRPr lang="en-US"/>
          </a:p>
        </p:txBody>
      </p:sp>
    </p:spTree>
    <p:extLst>
      <p:ext uri="{BB962C8B-B14F-4D97-AF65-F5344CB8AC3E}">
        <p14:creationId xmlns:p14="http://schemas.microsoft.com/office/powerpoint/2010/main" val="300841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Slide Number Placeholder 5"/>
          <p:cNvSpPr>
            <a:spLocks noGrp="1"/>
          </p:cNvSpPr>
          <p:nvPr userDrawn="1">
            <p:ph type="sldNum" sz="quarter" idx="10"/>
          </p:nvPr>
        </p:nvSpPr>
        <p:spPr/>
        <p:txBody>
          <a:bodyPr/>
          <a:lstStyle>
            <a:lvl1pPr>
              <a:defRPr/>
            </a:lvl1pPr>
          </a:lstStyle>
          <a:p>
            <a:pPr>
              <a:defRPr/>
            </a:pPr>
            <a:r>
              <a:rPr lang="en-US"/>
              <a:t>Slide </a:t>
            </a:r>
            <a:fld id="{C3E8335A-9930-491B-ABFB-6ABA1D893690}" type="slidenum">
              <a:rPr lang="en-US"/>
              <a:pPr>
                <a:defRPr/>
              </a:pPr>
              <a:t>‹#›</a:t>
            </a:fld>
            <a:endParaRPr lang="en-US"/>
          </a:p>
        </p:txBody>
      </p:sp>
    </p:spTree>
    <p:extLst>
      <p:ext uri="{BB962C8B-B14F-4D97-AF65-F5344CB8AC3E}">
        <p14:creationId xmlns:p14="http://schemas.microsoft.com/office/powerpoint/2010/main" val="1516418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79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image" Target="../media/image2.png"/><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1.pn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theme" Target="../theme/theme10.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7.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png"/><Relationship Id="rId4"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image" Target="../media/image3.png"/><Relationship Id="rId4" Type="http://schemas.openxmlformats.org/officeDocument/2006/relationships/image" Target="../media/image9.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8.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2.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1.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9.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3075"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a:defRPr/>
            </a:pPr>
            <a:r>
              <a:rPr lang="en-US"/>
              <a:t>Slide </a:t>
            </a:r>
            <a:fld id="{440F4169-6ACD-4612-9766-BCC7747F42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58" r:id="rId1"/>
    <p:sldLayoutId id="2147484095" r:id="rId2"/>
    <p:sldLayoutId id="2147484096" r:id="rId3"/>
    <p:sldLayoutId id="2147484097" r:id="rId4"/>
    <p:sldLayoutId id="2147484098" r:id="rId5"/>
    <p:sldLayoutId id="2147484099" r:id="rId6"/>
    <p:sldLayoutId id="2147484100" r:id="rId7"/>
    <p:sldLayoutId id="2147484101" r:id="rId8"/>
  </p:sldLayoutIdLst>
  <p:hf hdr="0"/>
  <p:txStyles>
    <p:titleStyle>
      <a:lvl1pPr algn="l" rtl="0" eaLnBrk="0" fontAlgn="base" hangingPunct="0">
        <a:lnSpc>
          <a:spcPts val="3500"/>
        </a:lnSpc>
        <a:spcBef>
          <a:spcPct val="0"/>
        </a:spcBef>
        <a:spcAft>
          <a:spcPct val="0"/>
        </a:spcAft>
        <a:defRPr sz="3200">
          <a:solidFill>
            <a:schemeClr val="tx1"/>
          </a:solidFill>
          <a:latin typeface="+mj-lt"/>
          <a:ea typeface="+mj-ea"/>
          <a:cs typeface="+mj-cs"/>
        </a:defRPr>
      </a:lvl1pPr>
      <a:lvl2pPr algn="l" rtl="0" eaLnBrk="0" fontAlgn="base" hangingPunct="0">
        <a:lnSpc>
          <a:spcPts val="3500"/>
        </a:lnSpc>
        <a:spcBef>
          <a:spcPct val="0"/>
        </a:spcBef>
        <a:spcAft>
          <a:spcPct val="0"/>
        </a:spcAft>
        <a:defRPr sz="3200">
          <a:solidFill>
            <a:schemeClr val="tx1"/>
          </a:solidFill>
          <a:latin typeface="Verdana" pitchFamily="34" charset="0"/>
        </a:defRPr>
      </a:lvl2pPr>
      <a:lvl3pPr algn="l" rtl="0" eaLnBrk="0" fontAlgn="base" hangingPunct="0">
        <a:lnSpc>
          <a:spcPts val="3500"/>
        </a:lnSpc>
        <a:spcBef>
          <a:spcPct val="0"/>
        </a:spcBef>
        <a:spcAft>
          <a:spcPct val="0"/>
        </a:spcAft>
        <a:defRPr sz="3200">
          <a:solidFill>
            <a:schemeClr val="tx1"/>
          </a:solidFill>
          <a:latin typeface="Verdana" pitchFamily="34" charset="0"/>
        </a:defRPr>
      </a:lvl3pPr>
      <a:lvl4pPr algn="l" rtl="0" eaLnBrk="0" fontAlgn="base" hangingPunct="0">
        <a:lnSpc>
          <a:spcPts val="3500"/>
        </a:lnSpc>
        <a:spcBef>
          <a:spcPct val="0"/>
        </a:spcBef>
        <a:spcAft>
          <a:spcPct val="0"/>
        </a:spcAft>
        <a:defRPr sz="3200">
          <a:solidFill>
            <a:schemeClr val="tx1"/>
          </a:solidFill>
          <a:latin typeface="Verdana" pitchFamily="34" charset="0"/>
        </a:defRPr>
      </a:lvl4pPr>
      <a:lvl5pPr algn="l" rtl="0" eaLnBrk="0" fontAlgn="base" hangingPunct="0">
        <a:lnSpc>
          <a:spcPts val="3500"/>
        </a:lnSpc>
        <a:spcBef>
          <a:spcPct val="0"/>
        </a:spcBef>
        <a:spcAft>
          <a:spcPct val="0"/>
        </a:spcAft>
        <a:defRPr sz="3200">
          <a:solidFill>
            <a:schemeClr val="tx1"/>
          </a:solidFill>
          <a:latin typeface="Verdana" pitchFamily="34" charset="0"/>
        </a:defRPr>
      </a:lvl5pPr>
      <a:lvl6pPr marL="457200" algn="l" rtl="0" fontAlgn="base">
        <a:lnSpc>
          <a:spcPts val="3500"/>
        </a:lnSpc>
        <a:spcBef>
          <a:spcPct val="0"/>
        </a:spcBef>
        <a:spcAft>
          <a:spcPct val="0"/>
        </a:spcAft>
        <a:defRPr sz="3200">
          <a:solidFill>
            <a:srgbClr val="747678"/>
          </a:solidFill>
          <a:latin typeface="Verdana" pitchFamily="34" charset="0"/>
        </a:defRPr>
      </a:lvl6pPr>
      <a:lvl7pPr marL="914400" algn="l" rtl="0" fontAlgn="base">
        <a:lnSpc>
          <a:spcPts val="3500"/>
        </a:lnSpc>
        <a:spcBef>
          <a:spcPct val="0"/>
        </a:spcBef>
        <a:spcAft>
          <a:spcPct val="0"/>
        </a:spcAft>
        <a:defRPr sz="3200">
          <a:solidFill>
            <a:srgbClr val="747678"/>
          </a:solidFill>
          <a:latin typeface="Verdana" pitchFamily="34" charset="0"/>
        </a:defRPr>
      </a:lvl7pPr>
      <a:lvl8pPr marL="1371600" algn="l" rtl="0" fontAlgn="base">
        <a:lnSpc>
          <a:spcPts val="3500"/>
        </a:lnSpc>
        <a:spcBef>
          <a:spcPct val="0"/>
        </a:spcBef>
        <a:spcAft>
          <a:spcPct val="0"/>
        </a:spcAft>
        <a:defRPr sz="3200">
          <a:solidFill>
            <a:srgbClr val="747678"/>
          </a:solidFill>
          <a:latin typeface="Verdana" pitchFamily="34" charset="0"/>
        </a:defRPr>
      </a:lvl8pPr>
      <a:lvl9pPr marL="1828800" algn="l" rtl="0" fontAlgn="base">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4246215729"/>
      </p:ext>
    </p:extLst>
  </p:cSld>
  <p:clrMap bg1="lt1" tx1="dk1" bg2="lt2" tx2="dk2" accent1="accent1" accent2="accent2" accent3="accent3" accent4="accent4" accent5="accent5" accent6="accent6" hlink="hlink" folHlink="folHlink"/>
  <p:sldLayoutIdLst>
    <p:sldLayoutId id="2147484186" r:id="rId1"/>
    <p:sldLayoutId id="2147484187"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4099" name="Picture 13" descr="X:\2001 library\Invensys Logos\2009 Brand\PPT\iom_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5050" y="2325688"/>
            <a:ext cx="7037388"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59" r:id="rId2"/>
    <p:sldLayoutId id="2147484161" r:id="rId3"/>
    <p:sldLayoutId id="2147484162" r:id="rId4"/>
  </p:sldLayoutIdLst>
  <p:hf hdr="0"/>
  <p:txStyles>
    <p:titleStyle>
      <a:lvl1pPr algn="l" rtl="0" eaLnBrk="0" fontAlgn="base" hangingPunct="0">
        <a:spcBef>
          <a:spcPct val="0"/>
        </a:spcBef>
        <a:spcAft>
          <a:spcPct val="0"/>
        </a:spcAft>
        <a:defRPr sz="1000">
          <a:solidFill>
            <a:srgbClr val="000000"/>
          </a:solidFill>
          <a:latin typeface="+mj-lt"/>
          <a:ea typeface="+mj-ea"/>
          <a:cs typeface="+mj-cs"/>
        </a:defRPr>
      </a:lvl1pPr>
      <a:lvl2pPr algn="l" rtl="0" eaLnBrk="0" fontAlgn="base" hangingPunct="0">
        <a:spcBef>
          <a:spcPct val="0"/>
        </a:spcBef>
        <a:spcAft>
          <a:spcPct val="0"/>
        </a:spcAft>
        <a:defRPr sz="1000">
          <a:solidFill>
            <a:srgbClr val="000000"/>
          </a:solidFill>
          <a:latin typeface="Verdana" pitchFamily="34" charset="0"/>
        </a:defRPr>
      </a:lvl2pPr>
      <a:lvl3pPr algn="l" rtl="0" eaLnBrk="0" fontAlgn="base" hangingPunct="0">
        <a:spcBef>
          <a:spcPct val="0"/>
        </a:spcBef>
        <a:spcAft>
          <a:spcPct val="0"/>
        </a:spcAft>
        <a:defRPr sz="1000">
          <a:solidFill>
            <a:srgbClr val="000000"/>
          </a:solidFill>
          <a:latin typeface="Verdana" pitchFamily="34" charset="0"/>
        </a:defRPr>
      </a:lvl3pPr>
      <a:lvl4pPr algn="l" rtl="0" eaLnBrk="0" fontAlgn="base" hangingPunct="0">
        <a:spcBef>
          <a:spcPct val="0"/>
        </a:spcBef>
        <a:spcAft>
          <a:spcPct val="0"/>
        </a:spcAft>
        <a:defRPr sz="1000">
          <a:solidFill>
            <a:srgbClr val="000000"/>
          </a:solidFill>
          <a:latin typeface="Verdana" pitchFamily="34" charset="0"/>
        </a:defRPr>
      </a:lvl4pPr>
      <a:lvl5pPr algn="l" rtl="0" eaLnBrk="0" fontAlgn="base" hangingPunct="0">
        <a:spcBef>
          <a:spcPct val="0"/>
        </a:spcBef>
        <a:spcAft>
          <a:spcPct val="0"/>
        </a:spcAft>
        <a:defRPr sz="1000">
          <a:solidFill>
            <a:srgbClr val="000000"/>
          </a:solidFill>
          <a:latin typeface="Verdana" pitchFamily="34" charset="0"/>
        </a:defRPr>
      </a:lvl5pPr>
      <a:lvl6pPr marL="457200" algn="l" rtl="0" fontAlgn="base">
        <a:spcBef>
          <a:spcPct val="0"/>
        </a:spcBef>
        <a:spcAft>
          <a:spcPct val="0"/>
        </a:spcAft>
        <a:defRPr sz="1000">
          <a:solidFill>
            <a:srgbClr val="000000"/>
          </a:solidFill>
          <a:latin typeface="Verdana" pitchFamily="34" charset="0"/>
        </a:defRPr>
      </a:lvl6pPr>
      <a:lvl7pPr marL="914400" algn="l" rtl="0" fontAlgn="base">
        <a:spcBef>
          <a:spcPct val="0"/>
        </a:spcBef>
        <a:spcAft>
          <a:spcPct val="0"/>
        </a:spcAft>
        <a:defRPr sz="1000">
          <a:solidFill>
            <a:srgbClr val="000000"/>
          </a:solidFill>
          <a:latin typeface="Verdana" pitchFamily="34" charset="0"/>
        </a:defRPr>
      </a:lvl7pPr>
      <a:lvl8pPr marL="1371600" algn="l" rtl="0" fontAlgn="base">
        <a:spcBef>
          <a:spcPct val="0"/>
        </a:spcBef>
        <a:spcAft>
          <a:spcPct val="0"/>
        </a:spcAft>
        <a:defRPr sz="1000">
          <a:solidFill>
            <a:srgbClr val="000000"/>
          </a:solidFill>
          <a:latin typeface="Verdana" pitchFamily="34" charset="0"/>
        </a:defRPr>
      </a:lvl8pPr>
      <a:lvl9pPr marL="1828800" algn="l" rtl="0" fontAlgn="base">
        <a:spcBef>
          <a:spcPct val="0"/>
        </a:spcBef>
        <a:spcAft>
          <a:spcPct val="0"/>
        </a:spcAft>
        <a:defRPr sz="1000">
          <a:solidFill>
            <a:srgbClr val="000000"/>
          </a:solidFill>
          <a:latin typeface="Verdana" pitchFamily="34"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8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8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8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8" descr="Divider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5124"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9"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D636D97B-D17C-43AB-AB59-3067C0A0316C}" type="slidenum">
              <a:rPr lang="en-US"/>
              <a:pPr>
                <a:defRPr/>
              </a:pPr>
              <a:t>‹#›</a:t>
            </a:fld>
            <a:endParaRPr lang="en-US"/>
          </a:p>
        </p:txBody>
      </p:sp>
      <p:grpSp>
        <p:nvGrpSpPr>
          <p:cNvPr id="5126" name="Group 9"/>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5128"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04" r:id="rId1"/>
    <p:sldLayoutId id="2147484109"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8" descr="Divider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6148"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87C721BA-D1B5-4B1F-BBDD-0BEB335ABA61}" type="slidenum">
              <a:rPr lang="en-US"/>
              <a:pPr>
                <a:defRPr/>
              </a:pPr>
              <a:t>‹#›</a:t>
            </a:fld>
            <a:endParaRPr lang="en-US"/>
          </a:p>
        </p:txBody>
      </p:sp>
      <p:grpSp>
        <p:nvGrpSpPr>
          <p:cNvPr id="6150"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6152"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15" r:id="rId1"/>
    <p:sldLayoutId id="2147484120"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8" descr="Divide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7172"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47"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033BE8AE-C0CF-40DD-B6C1-737E7AF5E74A}" type="slidenum">
              <a:rPr lang="en-US"/>
              <a:pPr>
                <a:defRPr/>
              </a:pPr>
              <a:t>‹#›</a:t>
            </a:fld>
            <a:endParaRPr lang="en-US"/>
          </a:p>
        </p:txBody>
      </p:sp>
      <p:grpSp>
        <p:nvGrpSpPr>
          <p:cNvPr id="7174"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7176"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26" r:id="rId1"/>
    <p:sldLayoutId id="2147484131"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8" descr="Divider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8196"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4695"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97B4A5EB-1AC9-44B7-A7D3-1BD8BFB4B1A9}" type="slidenum">
              <a:rPr lang="en-US"/>
              <a:pPr>
                <a:defRPr/>
              </a:pPr>
              <a:t>‹#›</a:t>
            </a:fld>
            <a:endParaRPr lang="en-US"/>
          </a:p>
        </p:txBody>
      </p:sp>
      <p:grpSp>
        <p:nvGrpSpPr>
          <p:cNvPr id="8198"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8200"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37" r:id="rId1"/>
    <p:sldLayoutId id="2147484142"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8" descr="Divider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0"/>
            <a:ext cx="9151938"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a:t>
            </a:r>
          </a:p>
        </p:txBody>
      </p:sp>
      <p:sp>
        <p:nvSpPr>
          <p:cNvPr id="9220" name="Rectangle 4"/>
          <p:cNvSpPr>
            <a:spLocks noGrp="1" noChangeArrowheads="1"/>
          </p:cNvSpPr>
          <p:nvPr>
            <p:ph type="body" idx="1"/>
          </p:nvPr>
        </p:nvSpPr>
        <p:spPr bwMode="ltGray">
          <a:xfrm>
            <a:off x="431800" y="2276475"/>
            <a:ext cx="5148263"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3" name="Rectangle 7"/>
          <p:cNvSpPr>
            <a:spLocks noGrp="1" noChangeArrowheads="1"/>
          </p:cNvSpPr>
          <p:nvPr>
            <p:ph type="sldNum" sz="quarter" idx="4"/>
          </p:nvPr>
        </p:nvSpPr>
        <p:spPr bwMode="ltGray">
          <a:xfrm>
            <a:off x="431800" y="6453188"/>
            <a:ext cx="32385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smtClean="0">
                <a:solidFill>
                  <a:srgbClr val="ADAFAF"/>
                </a:solidFill>
              </a:defRPr>
            </a:lvl1pPr>
          </a:lstStyle>
          <a:p>
            <a:pPr>
              <a:defRPr/>
            </a:pPr>
            <a:r>
              <a:rPr lang="en-US"/>
              <a:t>Slide </a:t>
            </a:r>
            <a:fld id="{6A3707C8-1C53-4ACD-BC9B-FAD3153B2A03}" type="slidenum">
              <a:rPr lang="en-US"/>
              <a:pPr>
                <a:defRPr/>
              </a:pPr>
              <a:t>‹#›</a:t>
            </a:fld>
            <a:endParaRPr lang="en-US"/>
          </a:p>
        </p:txBody>
      </p:sp>
      <p:grpSp>
        <p:nvGrpSpPr>
          <p:cNvPr id="9222" name="Group 7"/>
          <p:cNvGrpSpPr>
            <a:grpSpLocks/>
          </p:cNvGrpSpPr>
          <p:nvPr/>
        </p:nvGrpSpPr>
        <p:grpSpPr bwMode="auto">
          <a:xfrm>
            <a:off x="6732588" y="6165850"/>
            <a:ext cx="2160587" cy="692150"/>
            <a:chOff x="6732240" y="6165304"/>
            <a:chExt cx="2160240" cy="692696"/>
          </a:xfrm>
        </p:grpSpPr>
        <p:sp>
          <p:nvSpPr>
            <p:cNvPr id="9" name="Rectangle 8"/>
            <p:cNvSpPr/>
            <p:nvPr userDrawn="1"/>
          </p:nvSpPr>
          <p:spPr bwMode="auto">
            <a:xfrm>
              <a:off x="6732240" y="6165304"/>
              <a:ext cx="2160240" cy="692696"/>
            </a:xfrm>
            <a:prstGeom prst="rect">
              <a:avLst/>
            </a:prstGeom>
            <a:solidFill>
              <a:schemeClr val="tx1"/>
            </a:solidFill>
            <a:ln w="9525" cap="flat" cmpd="sng" algn="ctr">
              <a:noFill/>
              <a:prstDash val="solid"/>
              <a:round/>
              <a:headEnd type="none" w="med" len="med"/>
              <a:tailEnd type="none" w="med" len="med"/>
            </a:ln>
            <a:effectLst/>
          </p:spPr>
          <p:txBody>
            <a:bodyPr/>
            <a:lstStyle/>
            <a:p>
              <a:pPr>
                <a:defRPr/>
              </a:pPr>
              <a:endParaRPr lang="en-US"/>
            </a:p>
          </p:txBody>
        </p:sp>
        <p:pic>
          <p:nvPicPr>
            <p:cNvPr id="9224" name="Picture 13" descr="X:\2001 library\Invensys Logos\2009 Brand\PPT\iom_logo.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911787" y="6264586"/>
              <a:ext cx="1836677" cy="4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4148" r:id="rId1"/>
    <p:sldLayoutId id="2147484153" r:id="rId2"/>
  </p:sldLayoutIdLst>
  <p:hf hdr="0"/>
  <p:txStyles>
    <p:titleStyle>
      <a:lvl1pPr algn="l" rtl="0" eaLnBrk="0" fontAlgn="base" hangingPunct="0">
        <a:spcBef>
          <a:spcPct val="0"/>
        </a:spcBef>
        <a:spcAft>
          <a:spcPct val="0"/>
        </a:spcAft>
        <a:defRPr sz="16000">
          <a:solidFill>
            <a:srgbClr val="C3D603"/>
          </a:solidFill>
          <a:latin typeface="+mj-lt"/>
          <a:ea typeface="+mj-ea"/>
          <a:cs typeface="+mj-cs"/>
        </a:defRPr>
      </a:lvl1pPr>
      <a:lvl2pPr algn="l" rtl="0" eaLnBrk="0" fontAlgn="base" hangingPunct="0">
        <a:spcBef>
          <a:spcPct val="0"/>
        </a:spcBef>
        <a:spcAft>
          <a:spcPct val="0"/>
        </a:spcAft>
        <a:defRPr sz="16000">
          <a:solidFill>
            <a:srgbClr val="C3D603"/>
          </a:solidFill>
          <a:latin typeface="Verdana" pitchFamily="34" charset="0"/>
        </a:defRPr>
      </a:lvl2pPr>
      <a:lvl3pPr algn="l" rtl="0" eaLnBrk="0" fontAlgn="base" hangingPunct="0">
        <a:spcBef>
          <a:spcPct val="0"/>
        </a:spcBef>
        <a:spcAft>
          <a:spcPct val="0"/>
        </a:spcAft>
        <a:defRPr sz="16000">
          <a:solidFill>
            <a:srgbClr val="C3D603"/>
          </a:solidFill>
          <a:latin typeface="Verdana" pitchFamily="34" charset="0"/>
        </a:defRPr>
      </a:lvl3pPr>
      <a:lvl4pPr algn="l" rtl="0" eaLnBrk="0" fontAlgn="base" hangingPunct="0">
        <a:spcBef>
          <a:spcPct val="0"/>
        </a:spcBef>
        <a:spcAft>
          <a:spcPct val="0"/>
        </a:spcAft>
        <a:defRPr sz="16000">
          <a:solidFill>
            <a:srgbClr val="C3D603"/>
          </a:solidFill>
          <a:latin typeface="Verdana" pitchFamily="34" charset="0"/>
        </a:defRPr>
      </a:lvl4pPr>
      <a:lvl5pPr algn="l" rtl="0" eaLnBrk="0" fontAlgn="base" hangingPunct="0">
        <a:spcBef>
          <a:spcPct val="0"/>
        </a:spcBef>
        <a:spcAft>
          <a:spcPct val="0"/>
        </a:spcAft>
        <a:defRPr sz="16000">
          <a:solidFill>
            <a:srgbClr val="C3D603"/>
          </a:solidFill>
          <a:latin typeface="Verdana" pitchFamily="34" charset="0"/>
        </a:defRPr>
      </a:lvl5pPr>
      <a:lvl6pPr marL="457200" algn="l" rtl="0" fontAlgn="base">
        <a:spcBef>
          <a:spcPct val="0"/>
        </a:spcBef>
        <a:spcAft>
          <a:spcPct val="0"/>
        </a:spcAft>
        <a:defRPr sz="16000">
          <a:solidFill>
            <a:srgbClr val="C3D603"/>
          </a:solidFill>
          <a:latin typeface="Verdana" pitchFamily="34" charset="0"/>
        </a:defRPr>
      </a:lvl6pPr>
      <a:lvl7pPr marL="914400" algn="l" rtl="0" fontAlgn="base">
        <a:spcBef>
          <a:spcPct val="0"/>
        </a:spcBef>
        <a:spcAft>
          <a:spcPct val="0"/>
        </a:spcAft>
        <a:defRPr sz="16000">
          <a:solidFill>
            <a:srgbClr val="C3D603"/>
          </a:solidFill>
          <a:latin typeface="Verdana" pitchFamily="34" charset="0"/>
        </a:defRPr>
      </a:lvl7pPr>
      <a:lvl8pPr marL="1371600" algn="l" rtl="0" fontAlgn="base">
        <a:spcBef>
          <a:spcPct val="0"/>
        </a:spcBef>
        <a:spcAft>
          <a:spcPct val="0"/>
        </a:spcAft>
        <a:defRPr sz="16000">
          <a:solidFill>
            <a:srgbClr val="C3D603"/>
          </a:solidFill>
          <a:latin typeface="Verdana" pitchFamily="34" charset="0"/>
        </a:defRPr>
      </a:lvl8pPr>
      <a:lvl9pPr marL="1828800" algn="l" rtl="0" fontAlgn="base">
        <a:spcBef>
          <a:spcPct val="0"/>
        </a:spcBef>
        <a:spcAft>
          <a:spcPct val="0"/>
        </a:spcAft>
        <a:defRPr sz="16000">
          <a:solidFill>
            <a:srgbClr val="C3D603"/>
          </a:solidFill>
          <a:latin typeface="Verdana" pitchFamily="34" charset="0"/>
        </a:defRPr>
      </a:lvl9pPr>
    </p:titleStyle>
    <p:bodyStyle>
      <a:lvl1pPr marL="342900" indent="-342900" algn="l" rtl="0" eaLnBrk="0" fontAlgn="base" hangingPunct="0">
        <a:spcBef>
          <a:spcPct val="0"/>
        </a:spcBef>
        <a:spcAft>
          <a:spcPct val="0"/>
        </a:spcAft>
        <a:defRPr sz="4000">
          <a:solidFill>
            <a:srgbClr val="FFFFFF"/>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249834326"/>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0" y="6429375"/>
            <a:ext cx="9144000" cy="428625"/>
          </a:xfrm>
          <a:prstGeom prst="rect">
            <a:avLst/>
          </a:prstGeom>
          <a:solidFill>
            <a:schemeClr val="tx1"/>
          </a:solidFill>
          <a:ln w="9525" cap="flat" cmpd="sng" algn="ctr">
            <a:noFill/>
            <a:prstDash val="solid"/>
            <a:round/>
            <a:headEnd type="none" w="med" len="med"/>
            <a:tailEnd type="none" w="med" len="med"/>
          </a:ln>
          <a:effectLst/>
        </p:spPr>
        <p:txBody>
          <a:bodyPr/>
          <a:lstStyle/>
          <a:p>
            <a:pPr eaLnBrk="0" hangingPunct="0">
              <a:lnSpc>
                <a:spcPct val="90000"/>
              </a:lnSpc>
              <a:defRPr/>
            </a:pPr>
            <a:endParaRPr lang="en-US" sz="1400">
              <a:solidFill>
                <a:prstClr val="black"/>
              </a:solidFill>
            </a:endParaRPr>
          </a:p>
        </p:txBody>
      </p:sp>
      <p:pic>
        <p:nvPicPr>
          <p:cNvPr id="3075" name="Picture 1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58578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3077"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078" name="Picture 12" descr="X:\2001 library\Invensys Logos\2009 Brand\PPT\iom-brand-logos.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0975" y="6546850"/>
            <a:ext cx="6391275" cy="10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3" descr="X:\2001 library\Invensys Logos\2009 Brand\PPT\iom_logo.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796088" y="6238875"/>
            <a:ext cx="21431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a:spLocks noGrp="1"/>
          </p:cNvSpPr>
          <p:nvPr>
            <p:ph type="sldNum" sz="quarter" idx="4"/>
          </p:nvPr>
        </p:nvSpPr>
        <p:spPr>
          <a:xfrm>
            <a:off x="142875" y="5964238"/>
            <a:ext cx="785813" cy="179387"/>
          </a:xfrm>
          <a:prstGeom prst="rect">
            <a:avLst/>
          </a:prstGeom>
          <a:noFill/>
        </p:spPr>
        <p:txBody>
          <a:bodyPr/>
          <a:lstStyle>
            <a:lvl1pPr>
              <a:defRPr sz="800"/>
            </a:lvl1pPr>
          </a:lstStyle>
          <a:p>
            <a:pPr eaLnBrk="0" hangingPunct="0">
              <a:lnSpc>
                <a:spcPct val="90000"/>
              </a:lnSpc>
              <a:defRPr/>
            </a:pPr>
            <a:r>
              <a:rPr lang="en-US">
                <a:solidFill>
                  <a:prstClr val="black"/>
                </a:solidFill>
              </a:rPr>
              <a:t>Slide </a:t>
            </a:r>
            <a:fld id="{440F4169-6ACD-4612-9766-BCC7747F4268}" type="slidenum">
              <a:rPr lang="en-US">
                <a:solidFill>
                  <a:prstClr val="black"/>
                </a:solidFill>
              </a:rPr>
              <a:pPr eaLnBrk="0" hangingPunct="0">
                <a:lnSpc>
                  <a:spcPct val="90000"/>
                </a:lnSpc>
                <a:defRPr/>
              </a:pPr>
              <a:t>‹#›</a:t>
            </a:fld>
            <a:endParaRPr lang="en-US">
              <a:solidFill>
                <a:prstClr val="black"/>
              </a:solidFill>
            </a:endParaRPr>
          </a:p>
        </p:txBody>
      </p:sp>
    </p:spTree>
    <p:extLst>
      <p:ext uri="{BB962C8B-B14F-4D97-AF65-F5344CB8AC3E}">
        <p14:creationId xmlns:p14="http://schemas.microsoft.com/office/powerpoint/2010/main" val="4147874105"/>
      </p:ext>
    </p:extLst>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 id="2147484183" r:id="rId9"/>
    <p:sldLayoutId id="2147484184" r:id="rId10"/>
  </p:sldLayoutIdLst>
  <p:hf hdr="0"/>
  <p:txStyles>
    <p:titleStyle>
      <a:lvl1pPr algn="l" rtl="0" eaLnBrk="1" fontAlgn="base" hangingPunct="1">
        <a:lnSpc>
          <a:spcPts val="3500"/>
        </a:lnSpc>
        <a:spcBef>
          <a:spcPct val="0"/>
        </a:spcBef>
        <a:spcAft>
          <a:spcPct val="0"/>
        </a:spcAft>
        <a:defRPr sz="3200">
          <a:solidFill>
            <a:schemeClr val="tx1"/>
          </a:solidFill>
          <a:latin typeface="+mj-lt"/>
          <a:ea typeface="+mj-ea"/>
          <a:cs typeface="+mj-cs"/>
        </a:defRPr>
      </a:lvl1pPr>
      <a:lvl2pPr algn="l" rtl="0" eaLnBrk="1" fontAlgn="base" hangingPunct="1">
        <a:lnSpc>
          <a:spcPts val="3500"/>
        </a:lnSpc>
        <a:spcBef>
          <a:spcPct val="0"/>
        </a:spcBef>
        <a:spcAft>
          <a:spcPct val="0"/>
        </a:spcAft>
        <a:defRPr sz="3200">
          <a:solidFill>
            <a:schemeClr val="tx1"/>
          </a:solidFill>
          <a:latin typeface="Verdana" pitchFamily="34" charset="0"/>
        </a:defRPr>
      </a:lvl2pPr>
      <a:lvl3pPr algn="l" rtl="0" eaLnBrk="1" fontAlgn="base" hangingPunct="1">
        <a:lnSpc>
          <a:spcPts val="3500"/>
        </a:lnSpc>
        <a:spcBef>
          <a:spcPct val="0"/>
        </a:spcBef>
        <a:spcAft>
          <a:spcPct val="0"/>
        </a:spcAft>
        <a:defRPr sz="3200">
          <a:solidFill>
            <a:schemeClr val="tx1"/>
          </a:solidFill>
          <a:latin typeface="Verdana" pitchFamily="34" charset="0"/>
        </a:defRPr>
      </a:lvl3pPr>
      <a:lvl4pPr algn="l" rtl="0" eaLnBrk="1" fontAlgn="base" hangingPunct="1">
        <a:lnSpc>
          <a:spcPts val="3500"/>
        </a:lnSpc>
        <a:spcBef>
          <a:spcPct val="0"/>
        </a:spcBef>
        <a:spcAft>
          <a:spcPct val="0"/>
        </a:spcAft>
        <a:defRPr sz="3200">
          <a:solidFill>
            <a:schemeClr val="tx1"/>
          </a:solidFill>
          <a:latin typeface="Verdana" pitchFamily="34" charset="0"/>
        </a:defRPr>
      </a:lvl4pPr>
      <a:lvl5pPr algn="l" rtl="0" eaLnBrk="1" fontAlgn="base" hangingPunct="1">
        <a:lnSpc>
          <a:spcPts val="3500"/>
        </a:lnSpc>
        <a:spcBef>
          <a:spcPct val="0"/>
        </a:spcBef>
        <a:spcAft>
          <a:spcPct val="0"/>
        </a:spcAft>
        <a:defRPr sz="3200">
          <a:solidFill>
            <a:schemeClr val="tx1"/>
          </a:solidFill>
          <a:latin typeface="Verdana" pitchFamily="34" charset="0"/>
        </a:defRPr>
      </a:lvl5pPr>
      <a:lvl6pPr marL="457200" algn="l" rtl="0" eaLnBrk="1" fontAlgn="base" hangingPunct="1">
        <a:lnSpc>
          <a:spcPts val="3500"/>
        </a:lnSpc>
        <a:spcBef>
          <a:spcPct val="0"/>
        </a:spcBef>
        <a:spcAft>
          <a:spcPct val="0"/>
        </a:spcAft>
        <a:defRPr sz="3200">
          <a:solidFill>
            <a:srgbClr val="747678"/>
          </a:solidFill>
          <a:latin typeface="Verdana" pitchFamily="34" charset="0"/>
        </a:defRPr>
      </a:lvl6pPr>
      <a:lvl7pPr marL="914400" algn="l" rtl="0" eaLnBrk="1" fontAlgn="base" hangingPunct="1">
        <a:lnSpc>
          <a:spcPts val="3500"/>
        </a:lnSpc>
        <a:spcBef>
          <a:spcPct val="0"/>
        </a:spcBef>
        <a:spcAft>
          <a:spcPct val="0"/>
        </a:spcAft>
        <a:defRPr sz="3200">
          <a:solidFill>
            <a:srgbClr val="747678"/>
          </a:solidFill>
          <a:latin typeface="Verdana" pitchFamily="34" charset="0"/>
        </a:defRPr>
      </a:lvl7pPr>
      <a:lvl8pPr marL="1371600" algn="l" rtl="0" eaLnBrk="1" fontAlgn="base" hangingPunct="1">
        <a:lnSpc>
          <a:spcPts val="3500"/>
        </a:lnSpc>
        <a:spcBef>
          <a:spcPct val="0"/>
        </a:spcBef>
        <a:spcAft>
          <a:spcPct val="0"/>
        </a:spcAft>
        <a:defRPr sz="3200">
          <a:solidFill>
            <a:srgbClr val="747678"/>
          </a:solidFill>
          <a:latin typeface="Verdana" pitchFamily="34" charset="0"/>
        </a:defRPr>
      </a:lvl8pPr>
      <a:lvl9pPr marL="1828800" algn="l" rtl="0" eaLnBrk="1" fontAlgn="base" hangingPunct="1">
        <a:lnSpc>
          <a:spcPts val="3500"/>
        </a:lnSpc>
        <a:spcBef>
          <a:spcPct val="0"/>
        </a:spcBef>
        <a:spcAft>
          <a:spcPct val="0"/>
        </a:spcAft>
        <a:defRPr sz="3200">
          <a:solidFill>
            <a:srgbClr val="747678"/>
          </a:solidFill>
          <a:latin typeface="Verdana" pitchFamily="34" charset="0"/>
        </a:defRPr>
      </a:lvl9pPr>
    </p:titleStyle>
    <p:bodyStyle>
      <a:lvl1pPr marL="342900" indent="-342900" algn="l" rtl="0" eaLnBrk="1" fontAlgn="base" hangingPunct="1">
        <a:lnSpc>
          <a:spcPts val="2400"/>
        </a:lnSpc>
        <a:spcBef>
          <a:spcPct val="50000"/>
        </a:spcBef>
        <a:spcAft>
          <a:spcPct val="0"/>
        </a:spcAft>
        <a:defRPr>
          <a:solidFill>
            <a:srgbClr val="000000"/>
          </a:solidFill>
          <a:latin typeface="+mn-lt"/>
          <a:ea typeface="+mn-ea"/>
          <a:cs typeface="+mn-cs"/>
        </a:defRPr>
      </a:lvl1pPr>
      <a:lvl2pPr marL="198438" indent="-196850" algn="l" rtl="0" eaLnBrk="1" fontAlgn="base" hangingPunct="1">
        <a:lnSpc>
          <a:spcPts val="2400"/>
        </a:lnSpc>
        <a:spcBef>
          <a:spcPct val="50000"/>
        </a:spcBef>
        <a:spcAft>
          <a:spcPct val="0"/>
        </a:spcAft>
        <a:buClr>
          <a:srgbClr val="C3D603"/>
        </a:buClr>
        <a:buChar char="•"/>
        <a:defRPr>
          <a:solidFill>
            <a:srgbClr val="000000"/>
          </a:solidFill>
          <a:latin typeface="+mn-lt"/>
        </a:defRPr>
      </a:lvl2pPr>
      <a:lvl3pPr marL="381000" indent="-180975" algn="l" rtl="0" eaLnBrk="1" fontAlgn="base" hangingPunct="1">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1" fontAlgn="base" hangingPunct="1">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eaLnBrk="1" fontAlgn="base" hangingPunct="1">
        <a:lnSpc>
          <a:spcPts val="1700"/>
        </a:lnSpc>
        <a:spcBef>
          <a:spcPct val="50000"/>
        </a:spcBef>
        <a:spcAft>
          <a:spcPct val="0"/>
        </a:spcAft>
        <a:buClr>
          <a:srgbClr val="C3D603"/>
        </a:buClr>
        <a:buFont typeface="Verdana" pitchFamily="34" charset="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7.emf"/><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p>
        </p:txBody>
      </p:sp>
      <p:sp>
        <p:nvSpPr>
          <p:cNvPr id="3" name="Content Placeholder 2"/>
          <p:cNvSpPr>
            <a:spLocks noGrp="1"/>
          </p:cNvSpPr>
          <p:nvPr>
            <p:ph idx="1"/>
          </p:nvPr>
        </p:nvSpPr>
        <p:spPr/>
        <p:txBody>
          <a:bodyPr/>
          <a:lstStyle/>
          <a:p>
            <a:r>
              <a:rPr lang="en-US" dirty="0"/>
              <a:t>Integration with MES/Operations</a:t>
            </a:r>
          </a:p>
        </p:txBody>
      </p:sp>
      <p:sp>
        <p:nvSpPr>
          <p:cNvPr id="4" name="Slide Number Placeholder 3"/>
          <p:cNvSpPr>
            <a:spLocks noGrp="1"/>
          </p:cNvSpPr>
          <p:nvPr>
            <p:ph type="sldNum" sz="quarter" idx="10"/>
          </p:nvPr>
        </p:nvSpPr>
        <p:spPr/>
        <p:txBody>
          <a:bodyPr/>
          <a:lstStyle/>
          <a:p>
            <a:pPr>
              <a:defRPr/>
            </a:pPr>
            <a:r>
              <a:rPr lang="en-US"/>
              <a:t>Slide </a:t>
            </a:r>
            <a:fld id="{AE1FCD77-A5B4-4365-83F0-5C8F092E5D49}" type="slidenum">
              <a:rPr lang="en-US" smtClean="0"/>
              <a:pPr>
                <a:defRPr/>
              </a:pPr>
              <a:t>1</a:t>
            </a:fld>
            <a:endParaRPr lang="en-US"/>
          </a:p>
        </p:txBody>
      </p:sp>
    </p:spTree>
    <p:extLst>
      <p:ext uri="{BB962C8B-B14F-4D97-AF65-F5344CB8AC3E}">
        <p14:creationId xmlns:p14="http://schemas.microsoft.com/office/powerpoint/2010/main" val="122638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 2012 - Quality</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4:</a:t>
            </a:r>
          </a:p>
          <a:p>
            <a:r>
              <a:rPr lang="en-US" sz="2400" dirty="0">
                <a:solidFill>
                  <a:srgbClr val="000000"/>
                </a:solidFill>
                <a:latin typeface="Verdana"/>
              </a:rPr>
              <a:t>Integration with MES/Operations</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MES/Operations</a:t>
            </a:r>
          </a:p>
          <a:p>
            <a:pPr marL="1257300" lvl="1" indent="-800100">
              <a:spcAft>
                <a:spcPts val="1000"/>
              </a:spcAft>
            </a:pPr>
            <a:r>
              <a:rPr lang="en-US" sz="1400" dirty="0">
                <a:solidFill>
                  <a:srgbClr val="000000"/>
                </a:solidFill>
                <a:latin typeface="Verdana"/>
              </a:rPr>
              <a:t>Lab 10 – Building and Running a Basic Operation</a:t>
            </a:r>
          </a:p>
          <a:p>
            <a:pPr marL="1028700" indent="-1028700">
              <a:spcAft>
                <a:spcPts val="1000"/>
              </a:spcAft>
            </a:pPr>
            <a:r>
              <a:rPr lang="en-US" sz="1400" dirty="0">
                <a:solidFill>
                  <a:srgbClr val="000000"/>
                </a:solidFill>
                <a:latin typeface="Verdana"/>
              </a:rPr>
              <a:t>Section 2:	Sample Plan Integration with Operations</a:t>
            </a:r>
          </a:p>
          <a:p>
            <a:pPr marL="1257300" lvl="1" indent="-800100">
              <a:spcAft>
                <a:spcPts val="1000"/>
              </a:spcAft>
            </a:pPr>
            <a:r>
              <a:rPr lang="en-US" sz="1400" dirty="0">
                <a:solidFill>
                  <a:srgbClr val="000000"/>
                </a:solidFill>
                <a:latin typeface="Verdana"/>
              </a:rPr>
              <a:t>Lab 11 –	Creating and Running the Box Weights Sample Plan</a:t>
            </a:r>
          </a:p>
          <a:p>
            <a:pPr marL="1257300" lvl="1" indent="-800100">
              <a:spcAft>
                <a:spcPts val="1000"/>
              </a:spcAft>
            </a:pPr>
            <a:endParaRPr lang="en-US" sz="1400" dirty="0">
              <a:solidFill>
                <a:srgbClr val="000000"/>
              </a:solidFill>
              <a:latin typeface="Verdana"/>
            </a:endParaRPr>
          </a:p>
        </p:txBody>
      </p:sp>
      <p:sp>
        <p:nvSpPr>
          <p:cNvPr id="8" name="Slide Number Placeholder 4"/>
          <p:cNvSpPr>
            <a:spLocks noGrp="1"/>
          </p:cNvSpPr>
          <p:nvPr>
            <p:ph type="sldNum" sz="quarter" idx="10"/>
          </p:nvPr>
        </p:nvSpPr>
        <p:spPr>
          <a:xfrm>
            <a:off x="142875" y="5964238"/>
            <a:ext cx="785813" cy="179387"/>
          </a:xfrm>
        </p:spPr>
        <p:txBody>
          <a:bodyPr/>
          <a:lstStyle/>
          <a:p>
            <a:pPr>
              <a:defRPr/>
            </a:pPr>
            <a:r>
              <a:rPr lang="en-US">
                <a:solidFill>
                  <a:srgbClr val="000000"/>
                </a:solidFill>
              </a:rPr>
              <a:t>Slide </a:t>
            </a:r>
            <a:fld id="{3B613524-CCDB-440B-95AC-8390DF04F998}"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val="145964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31800" y="1600200"/>
            <a:ext cx="8100640"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marL="1588" lvl="1" indent="0" eaLnBrk="1" hangingPunct="1">
              <a:buNone/>
            </a:pPr>
            <a:r>
              <a:rPr lang="en-US" dirty="0"/>
              <a:t>MES / Quality is one component of MES software</a:t>
            </a:r>
          </a:p>
          <a:p>
            <a:pPr lvl="1" eaLnBrk="1" hangingPunct="1"/>
            <a:r>
              <a:rPr lang="en-US" dirty="0"/>
              <a:t>MES / Performance</a:t>
            </a:r>
          </a:p>
          <a:p>
            <a:pPr lvl="2" eaLnBrk="1" hangingPunct="1"/>
            <a:r>
              <a:rPr lang="en-US" dirty="0"/>
              <a:t>Provides a software solution for collecting, tracking and communicating real-time equipment performance and efficiency information</a:t>
            </a:r>
          </a:p>
          <a:p>
            <a:pPr lvl="1" eaLnBrk="1" hangingPunct="1"/>
            <a:r>
              <a:rPr lang="en-US" dirty="0"/>
              <a:t>MES / Operations</a:t>
            </a:r>
          </a:p>
          <a:p>
            <a:pPr lvl="2" eaLnBrk="1" hangingPunct="1"/>
            <a:r>
              <a:rPr lang="en-US" dirty="0"/>
              <a:t>Powerful WIP management using queue controls, business logic and multilevel BOM features </a:t>
            </a:r>
          </a:p>
          <a:p>
            <a:pPr lvl="2" eaLnBrk="1" hangingPunct="1"/>
            <a:r>
              <a:rPr lang="en-US" dirty="0"/>
              <a:t>Monitoring accurate ‘planned vs. actual’ production using intuitive user interfaces </a:t>
            </a:r>
          </a:p>
          <a:p>
            <a:pPr lvl="2" eaLnBrk="1" hangingPunct="1"/>
            <a:r>
              <a:rPr lang="en-US" dirty="0"/>
              <a:t>Operational enforcement using procedural steps</a:t>
            </a:r>
          </a:p>
        </p:txBody>
      </p:sp>
      <p:sp>
        <p:nvSpPr>
          <p:cNvPr id="2" name="Title 1"/>
          <p:cNvSpPr>
            <a:spLocks noGrp="1"/>
          </p:cNvSpPr>
          <p:nvPr>
            <p:ph type="title"/>
          </p:nvPr>
        </p:nvSpPr>
        <p:spPr>
          <a:xfrm>
            <a:off x="431800" y="422275"/>
            <a:ext cx="8281988" cy="558453"/>
          </a:xfrm>
        </p:spPr>
        <p:txBody>
          <a:bodyPr/>
          <a:lstStyle/>
          <a:p>
            <a:r>
              <a:rPr lang="en-US" dirty="0"/>
              <a:t>MES Software</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3455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31800" y="1600200"/>
            <a:ext cx="8100640"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marL="1588" lvl="1" indent="0" eaLnBrk="1" hangingPunct="1">
              <a:buNone/>
            </a:pPr>
            <a:r>
              <a:rPr lang="en-US" dirty="0"/>
              <a:t>MES / Quality can integrate with MES / Operations</a:t>
            </a:r>
          </a:p>
          <a:p>
            <a:pPr lvl="1" eaLnBrk="1" hangingPunct="1"/>
            <a:r>
              <a:rPr lang="en-US" dirty="0"/>
              <a:t>Sample generation on Job states</a:t>
            </a:r>
          </a:p>
          <a:p>
            <a:pPr lvl="2" eaLnBrk="1" hangingPunct="1"/>
            <a:r>
              <a:rPr lang="en-US" dirty="0"/>
              <a:t>Job Start</a:t>
            </a:r>
          </a:p>
          <a:p>
            <a:pPr lvl="2" eaLnBrk="1" hangingPunct="1"/>
            <a:r>
              <a:rPr lang="en-US" dirty="0"/>
              <a:t>Job End</a:t>
            </a:r>
          </a:p>
          <a:p>
            <a:pPr lvl="1" eaLnBrk="1" hangingPunct="1"/>
            <a:r>
              <a:rPr lang="en-US" dirty="0"/>
              <a:t>Process must be configured prior to MES / Quality</a:t>
            </a:r>
          </a:p>
        </p:txBody>
      </p:sp>
      <p:sp>
        <p:nvSpPr>
          <p:cNvPr id="2" name="Title 1"/>
          <p:cNvSpPr>
            <a:spLocks noGrp="1"/>
          </p:cNvSpPr>
          <p:nvPr>
            <p:ph type="title"/>
          </p:nvPr>
        </p:nvSpPr>
        <p:spPr>
          <a:xfrm>
            <a:off x="431800" y="422275"/>
            <a:ext cx="8281988" cy="558453"/>
          </a:xfrm>
        </p:spPr>
        <p:txBody>
          <a:bodyPr/>
          <a:lstStyle/>
          <a:p>
            <a:r>
              <a:rPr lang="en-US" dirty="0"/>
              <a:t>MES / Operations and Quality</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val="93347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10</a:t>
            </a:r>
            <a:br>
              <a:rPr lang="en-US" dirty="0"/>
            </a:br>
            <a:r>
              <a:rPr lang="en-US" dirty="0"/>
              <a:t>Building a Basic Operation</a:t>
            </a:r>
          </a:p>
        </p:txBody>
      </p:sp>
      <p:grpSp>
        <p:nvGrpSpPr>
          <p:cNvPr id="5" name="Group 4"/>
          <p:cNvGrpSpPr/>
          <p:nvPr/>
        </p:nvGrpSpPr>
        <p:grpSpPr>
          <a:xfrm>
            <a:off x="7715272" y="71414"/>
            <a:ext cx="1357322" cy="660399"/>
            <a:chOff x="7572396" y="5214950"/>
            <a:chExt cx="1357322" cy="660399"/>
          </a:xfrm>
        </p:grpSpPr>
        <p:sp>
          <p:nvSpPr>
            <p:cNvPr id="6" name="Rounded Rectangle 5"/>
            <p:cNvSpPr/>
            <p:nvPr/>
          </p:nvSpPr>
          <p:spPr bwMode="auto">
            <a:xfrm>
              <a:off x="8072462" y="5357826"/>
              <a:ext cx="857256"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r"/>
              <a:r>
                <a:rPr lang="en-US" sz="1400" dirty="0">
                  <a:solidFill>
                    <a:srgbClr val="000000"/>
                  </a:solidFill>
                </a:rPr>
                <a:t>25 min</a:t>
              </a:r>
            </a:p>
          </p:txBody>
        </p:sp>
        <p:pic>
          <p:nvPicPr>
            <p:cNvPr id="7" name="Picture 9" descr="95"/>
            <p:cNvPicPr>
              <a:picLocks noChangeAspect="1" noChangeArrowheads="1"/>
            </p:cNvPicPr>
            <p:nvPr/>
          </p:nvPicPr>
          <p:blipFill>
            <a:blip r:embed="rId3" cstate="print"/>
            <a:srcRect/>
            <a:stretch>
              <a:fillRect/>
            </a:stretch>
          </p:blipFill>
          <p:spPr bwMode="auto">
            <a:xfrm>
              <a:off x="7572396" y="5214950"/>
              <a:ext cx="660400" cy="660399"/>
            </a:xfrm>
            <a:prstGeom prst="rect">
              <a:avLst/>
            </a:prstGeom>
            <a:noFill/>
            <a:ln w="9525">
              <a:noFill/>
              <a:miter lim="800000"/>
              <a:headEnd/>
              <a:tailEnd/>
            </a:ln>
          </p:spPr>
        </p:pic>
      </p:grpSp>
      <p:grpSp>
        <p:nvGrpSpPr>
          <p:cNvPr id="8" name="Group 13"/>
          <p:cNvGrpSpPr/>
          <p:nvPr/>
        </p:nvGrpSpPr>
        <p:grpSpPr>
          <a:xfrm>
            <a:off x="4071934" y="5661248"/>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sp>
        <p:nvSpPr>
          <p:cNvPr id="11" name="Slide Number Placeholder 4"/>
          <p:cNvSpPr>
            <a:spLocks noGrp="1"/>
          </p:cNvSpPr>
          <p:nvPr>
            <p:ph type="sldNum" sz="quarter" idx="10"/>
          </p:nvPr>
        </p:nvSpPr>
        <p:spPr>
          <a:xfrm>
            <a:off x="142875" y="5964238"/>
            <a:ext cx="785813" cy="179387"/>
          </a:xfrm>
        </p:spPr>
        <p:txBody>
          <a:bodyPr/>
          <a:lstStyle/>
          <a:p>
            <a:pPr>
              <a:defRPr/>
            </a:pPr>
            <a:r>
              <a:rPr lang="en-US">
                <a:solidFill>
                  <a:srgbClr val="000000"/>
                </a:solidFill>
              </a:rPr>
              <a:t>Slide </a:t>
            </a:r>
            <a:fld id="{3B613524-CCDB-440B-95AC-8390DF04F998}" type="slidenum">
              <a:rPr lang="en-US" smtClean="0">
                <a:solidFill>
                  <a:srgbClr val="000000"/>
                </a:solidFill>
              </a:rPr>
              <a:pPr>
                <a:defRPr/>
              </a:pPr>
              <a:t>5</a:t>
            </a:fld>
            <a:endParaRPr lang="en-US">
              <a:solidFill>
                <a:srgbClr val="000000"/>
              </a:solidFill>
            </a:endParaRPr>
          </a:p>
        </p:txBody>
      </p:sp>
      <p:pic>
        <p:nvPicPr>
          <p:cNvPr id="32770" name="Picture 2" descr="E:\MESQ\MES49.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2862" y="1386594"/>
            <a:ext cx="5343316" cy="4274653"/>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54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31800" y="1600200"/>
            <a:ext cx="8100640"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marL="1588" lvl="1" indent="0" eaLnBrk="1" hangingPunct="1">
              <a:buFontTx/>
              <a:buNone/>
            </a:pPr>
            <a:r>
              <a:rPr lang="en-US" dirty="0"/>
              <a:t>Sample Plan Frequency Definition</a:t>
            </a:r>
          </a:p>
          <a:p>
            <a:pPr lvl="1" eaLnBrk="1" hangingPunct="1"/>
            <a:r>
              <a:rPr lang="en-US" dirty="0"/>
              <a:t>Sample generation on Job states</a:t>
            </a:r>
          </a:p>
          <a:p>
            <a:pPr lvl="2" eaLnBrk="1" hangingPunct="1"/>
            <a:r>
              <a:rPr lang="en-US" dirty="0"/>
              <a:t>Job Start</a:t>
            </a:r>
          </a:p>
          <a:p>
            <a:pPr lvl="3" eaLnBrk="1" hangingPunct="1"/>
            <a:r>
              <a:rPr lang="en-US" dirty="0"/>
              <a:t>Sample is generated when the job starts</a:t>
            </a:r>
          </a:p>
          <a:p>
            <a:pPr lvl="2" eaLnBrk="1" hangingPunct="1"/>
            <a:r>
              <a:rPr lang="en-US" dirty="0"/>
              <a:t>Job End</a:t>
            </a:r>
          </a:p>
          <a:p>
            <a:pPr lvl="3" eaLnBrk="1" hangingPunct="1"/>
            <a:r>
              <a:rPr lang="en-US" dirty="0"/>
              <a:t>Sample is generated when the job ends</a:t>
            </a:r>
          </a:p>
        </p:txBody>
      </p:sp>
      <p:sp>
        <p:nvSpPr>
          <p:cNvPr id="2" name="Title 1"/>
          <p:cNvSpPr>
            <a:spLocks noGrp="1"/>
          </p:cNvSpPr>
          <p:nvPr>
            <p:ph type="title"/>
          </p:nvPr>
        </p:nvSpPr>
        <p:spPr>
          <a:xfrm>
            <a:off x="431800" y="422275"/>
            <a:ext cx="8281988" cy="558453"/>
          </a:xfrm>
        </p:spPr>
        <p:txBody>
          <a:bodyPr/>
          <a:lstStyle/>
          <a:p>
            <a:r>
              <a:rPr lang="en-US" dirty="0"/>
              <a:t>MES / Operations and Quality</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6</a:t>
            </a:fld>
            <a:endParaRPr lang="en-US">
              <a:solidFill>
                <a:srgbClr val="000000"/>
              </a:solidFill>
            </a:endParaRPr>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2078861"/>
            <a:ext cx="3168352" cy="3488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739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31800" y="1600200"/>
            <a:ext cx="4050320" cy="4133850"/>
          </a:xfrm>
          <a:prstGeom prst="rect">
            <a:avLst/>
          </a:prstGeom>
        </p:spPr>
        <p:txBody>
          <a:bodyPr/>
          <a:lstStyle>
            <a:lvl1pPr marL="342900" indent="-342900" algn="l" rtl="0" eaLnBrk="0" fontAlgn="base" hangingPunct="0">
              <a:lnSpc>
                <a:spcPts val="2400"/>
              </a:lnSpc>
              <a:spcBef>
                <a:spcPct val="50000"/>
              </a:spcBef>
              <a:spcAft>
                <a:spcPct val="0"/>
              </a:spcAft>
              <a:defRPr>
                <a:solidFill>
                  <a:srgbClr val="000000"/>
                </a:solidFill>
                <a:latin typeface="+mn-lt"/>
                <a:ea typeface="+mn-ea"/>
                <a:cs typeface="+mn-cs"/>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defRPr>
            </a:lvl2pPr>
            <a:lvl3pPr marL="381000" indent="-180975" algn="l" rtl="0" eaLnBrk="0" fontAlgn="base" hangingPunct="0">
              <a:lnSpc>
                <a:spcPts val="2000"/>
              </a:lnSpc>
              <a:spcBef>
                <a:spcPct val="50000"/>
              </a:spcBef>
              <a:spcAft>
                <a:spcPct val="0"/>
              </a:spcAft>
              <a:buClr>
                <a:srgbClr val="C3D603"/>
              </a:buClr>
              <a:buFont typeface="Verdana" pitchFamily="34" charset="0"/>
              <a:buChar char="–"/>
              <a:defRPr sz="1600">
                <a:solidFill>
                  <a:srgbClr val="000000"/>
                </a:solidFill>
                <a:latin typeface="+mn-lt"/>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defRPr>
            </a:lvl4pPr>
            <a:lvl5pPr marL="715963" indent="-188913" algn="l" rtl="0" eaLnBrk="0" fontAlgn="base" hangingPunct="0">
              <a:lnSpc>
                <a:spcPts val="1700"/>
              </a:lnSpc>
              <a:spcBef>
                <a:spcPct val="50000"/>
              </a:spcBef>
              <a:spcAft>
                <a:spcPct val="0"/>
              </a:spcAft>
              <a:buClr>
                <a:srgbClr val="C3D603"/>
              </a:buClr>
              <a:buFont typeface="Verdana" pitchFamily="34" charset="0"/>
              <a:buChar char="–"/>
              <a:defRPr sz="1400">
                <a:solidFill>
                  <a:srgbClr val="000000"/>
                </a:solidFill>
                <a:latin typeface="+mn-lt"/>
              </a:defRPr>
            </a:lvl5pPr>
            <a:lvl6pPr marL="11731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6pPr>
            <a:lvl7pPr marL="16303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7pPr>
            <a:lvl8pPr marL="20875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8pPr>
            <a:lvl9pPr marL="2544763" indent="-188913" algn="l" rtl="0" fontAlgn="base">
              <a:lnSpc>
                <a:spcPts val="1700"/>
              </a:lnSpc>
              <a:spcBef>
                <a:spcPct val="50000"/>
              </a:spcBef>
              <a:spcAft>
                <a:spcPct val="0"/>
              </a:spcAft>
              <a:buClr>
                <a:srgbClr val="C3D603"/>
              </a:buClr>
              <a:buFont typeface="Verdana" pitchFamily="34" charset="0"/>
              <a:buChar char="–"/>
              <a:defRPr sz="1400">
                <a:solidFill>
                  <a:srgbClr val="000000"/>
                </a:solidFill>
                <a:latin typeface="+mn-lt"/>
              </a:defRPr>
            </a:lvl9pPr>
          </a:lstStyle>
          <a:p>
            <a:pPr marL="1588" lvl="1" indent="0" eaLnBrk="1" hangingPunct="1">
              <a:buFontTx/>
              <a:buNone/>
            </a:pPr>
            <a:r>
              <a:rPr lang="en-US" dirty="0"/>
              <a:t>QM Specification Definition</a:t>
            </a:r>
          </a:p>
          <a:p>
            <a:pPr lvl="1" eaLnBrk="1" hangingPunct="1"/>
            <a:r>
              <a:rPr lang="en-US" dirty="0"/>
              <a:t>Process and Operation selection</a:t>
            </a:r>
          </a:p>
          <a:p>
            <a:pPr lvl="2" eaLnBrk="1" hangingPunct="1"/>
            <a:r>
              <a:rPr lang="en-US" dirty="0"/>
              <a:t>Link to the specific operation that must start/end for the sample </a:t>
            </a:r>
            <a:r>
              <a:rPr lang="en-US"/>
              <a:t>to generate</a:t>
            </a:r>
            <a:endParaRPr lang="en-US" dirty="0"/>
          </a:p>
        </p:txBody>
      </p:sp>
      <p:sp>
        <p:nvSpPr>
          <p:cNvPr id="2" name="Title 1"/>
          <p:cNvSpPr>
            <a:spLocks noGrp="1"/>
          </p:cNvSpPr>
          <p:nvPr>
            <p:ph type="title"/>
          </p:nvPr>
        </p:nvSpPr>
        <p:spPr>
          <a:xfrm>
            <a:off x="431800" y="422275"/>
            <a:ext cx="8281988" cy="558453"/>
          </a:xfrm>
        </p:spPr>
        <p:txBody>
          <a:bodyPr/>
          <a:lstStyle/>
          <a:p>
            <a:r>
              <a:rPr lang="en-US" dirty="0"/>
              <a:t>MES / Operations and Quality</a:t>
            </a:r>
          </a:p>
        </p:txBody>
      </p:sp>
      <p:sp>
        <p:nvSpPr>
          <p:cNvPr id="3" name="Slide Number Placeholder 2"/>
          <p:cNvSpPr>
            <a:spLocks noGrp="1"/>
          </p:cNvSpPr>
          <p:nvPr>
            <p:ph type="sldNum" sz="quarter" idx="10"/>
          </p:nvPr>
        </p:nvSpPr>
        <p:spPr/>
        <p:txBody>
          <a:bodyPr/>
          <a:lstStyle/>
          <a:p>
            <a:pPr>
              <a:defRPr/>
            </a:pPr>
            <a:r>
              <a:rPr lang="en-US">
                <a:solidFill>
                  <a:srgbClr val="000000"/>
                </a:solidFill>
              </a:rPr>
              <a:t>Slide </a:t>
            </a:r>
            <a:fld id="{62A5C608-47ED-4AA3-BABC-1C0D4F14AEAB}" type="slidenum">
              <a:rPr lang="en-US" smtClean="0">
                <a:solidFill>
                  <a:srgbClr val="000000"/>
                </a:solidFill>
              </a:rPr>
              <a:pPr>
                <a:defRPr/>
              </a:pPr>
              <a:t>7</a:t>
            </a:fld>
            <a:endParaRPr lang="en-US">
              <a:solidFill>
                <a:srgbClr val="000000"/>
              </a:solidFill>
            </a:endParaRP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906592"/>
            <a:ext cx="3529186" cy="352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683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11</a:t>
            </a:r>
            <a:br>
              <a:rPr lang="en-US" dirty="0"/>
            </a:br>
            <a:r>
              <a:rPr lang="en-US" dirty="0"/>
              <a:t>Creating and Running the Box Weights Sample Plan</a:t>
            </a:r>
          </a:p>
        </p:txBody>
      </p:sp>
      <p:grpSp>
        <p:nvGrpSpPr>
          <p:cNvPr id="5" name="Group 4"/>
          <p:cNvGrpSpPr/>
          <p:nvPr/>
        </p:nvGrpSpPr>
        <p:grpSpPr>
          <a:xfrm>
            <a:off x="7715272" y="71414"/>
            <a:ext cx="1357322" cy="660399"/>
            <a:chOff x="7572396" y="5214950"/>
            <a:chExt cx="1357322" cy="660399"/>
          </a:xfrm>
        </p:grpSpPr>
        <p:sp>
          <p:nvSpPr>
            <p:cNvPr id="6" name="Rounded Rectangle 5"/>
            <p:cNvSpPr/>
            <p:nvPr/>
          </p:nvSpPr>
          <p:spPr bwMode="auto">
            <a:xfrm>
              <a:off x="8072462" y="5357826"/>
              <a:ext cx="857256"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r"/>
              <a:r>
                <a:rPr lang="en-US" sz="1400" dirty="0">
                  <a:solidFill>
                    <a:srgbClr val="000000"/>
                  </a:solidFill>
                </a:rPr>
                <a:t>35 min</a:t>
              </a:r>
            </a:p>
          </p:txBody>
        </p:sp>
        <p:pic>
          <p:nvPicPr>
            <p:cNvPr id="7" name="Picture 9" descr="95"/>
            <p:cNvPicPr>
              <a:picLocks noChangeAspect="1" noChangeArrowheads="1"/>
            </p:cNvPicPr>
            <p:nvPr/>
          </p:nvPicPr>
          <p:blipFill>
            <a:blip r:embed="rId3" cstate="print"/>
            <a:srcRect/>
            <a:stretch>
              <a:fillRect/>
            </a:stretch>
          </p:blipFill>
          <p:spPr bwMode="auto">
            <a:xfrm>
              <a:off x="7572396" y="5214950"/>
              <a:ext cx="660400" cy="660399"/>
            </a:xfrm>
            <a:prstGeom prst="rect">
              <a:avLst/>
            </a:prstGeom>
            <a:noFill/>
            <a:ln w="9525">
              <a:noFill/>
              <a:miter lim="800000"/>
              <a:headEnd/>
              <a:tailEnd/>
            </a:ln>
          </p:spPr>
        </p:pic>
      </p:grpSp>
      <p:grpSp>
        <p:nvGrpSpPr>
          <p:cNvPr id="8" name="Group 13"/>
          <p:cNvGrpSpPr/>
          <p:nvPr/>
        </p:nvGrpSpPr>
        <p:grpSpPr>
          <a:xfrm>
            <a:off x="4071934" y="5661248"/>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sp>
        <p:nvSpPr>
          <p:cNvPr id="11" name="Slide Number Placeholder 4"/>
          <p:cNvSpPr>
            <a:spLocks noGrp="1"/>
          </p:cNvSpPr>
          <p:nvPr>
            <p:ph type="sldNum" sz="quarter" idx="10"/>
          </p:nvPr>
        </p:nvSpPr>
        <p:spPr>
          <a:xfrm>
            <a:off x="142875" y="5964238"/>
            <a:ext cx="785813" cy="179387"/>
          </a:xfrm>
        </p:spPr>
        <p:txBody>
          <a:bodyPr/>
          <a:lstStyle/>
          <a:p>
            <a:pPr>
              <a:defRPr/>
            </a:pPr>
            <a:r>
              <a:rPr lang="en-US">
                <a:solidFill>
                  <a:srgbClr val="000000"/>
                </a:solidFill>
              </a:rPr>
              <a:t>Slide </a:t>
            </a:r>
            <a:fld id="{3B613524-CCDB-440B-95AC-8390DF04F998}" type="slidenum">
              <a:rPr lang="en-US" smtClean="0">
                <a:solidFill>
                  <a:srgbClr val="000000"/>
                </a:solidFill>
              </a:rPr>
              <a:pPr>
                <a:defRPr/>
              </a:pPr>
              <a:t>8</a:t>
            </a:fld>
            <a:endParaRPr lang="en-US">
              <a:solidFill>
                <a:srgbClr val="000000"/>
              </a:solidFill>
            </a:endParaRPr>
          </a:p>
        </p:txBody>
      </p:sp>
      <p:pic>
        <p:nvPicPr>
          <p:cNvPr id="3584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6188" y="1706268"/>
            <a:ext cx="6479284" cy="402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3806068"/>
      </p:ext>
    </p:extLst>
  </p:cSld>
  <p:clrMapOvr>
    <a:masterClrMapping/>
  </p:clrMapOvr>
</p:sld>
</file>

<file path=ppt/theme/theme1.xml><?xml version="1.0" encoding="utf-8"?>
<a:theme xmlns:a="http://schemas.openxmlformats.org/drawingml/2006/main" name="Slide Master">
  <a:themeElements>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ening/Closure">
  <a:themeElements>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1">
  <a:themeElements>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3">
  <a:themeElements>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4">
  <a:themeElements>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ection Divider 5">
  <a:themeElements>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009B48"/>
        </a:dk2>
        <a:lt2>
          <a:srgbClr val="EAAF0F"/>
        </a:lt2>
        <a:accent1>
          <a:srgbClr val="C3D603"/>
        </a:accent1>
        <a:accent2>
          <a:srgbClr val="E87511"/>
        </a:accent2>
        <a:accent3>
          <a:srgbClr val="FFFFFF"/>
        </a:accent3>
        <a:accent4>
          <a:srgbClr val="000000"/>
        </a:accent4>
        <a:accent5>
          <a:srgbClr val="DEE8AA"/>
        </a:accent5>
        <a:accent6>
          <a:srgbClr val="D2690E"/>
        </a:accent6>
        <a:hlink>
          <a:srgbClr val="0065BD"/>
        </a:hlink>
        <a:folHlink>
          <a:srgbClr val="D81C3F"/>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Invensys Learning Services Template [Rev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de 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2ED5FB7E41E64ABE7412BF04B6897F" ma:contentTypeVersion="0" ma:contentTypeDescription="Create a new document." ma:contentTypeScope="" ma:versionID="e70e6131b9d5a8f6515b1ae263862b2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CC1650-AD9D-4C1B-8820-AACE113C9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A68CD5F-A3A7-4FC2-858F-F4DF46A8B210}">
  <ds:schemaRefs>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27A0B9E8-A4D8-4478-984E-B0820047A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7871</TotalTime>
  <Words>271</Words>
  <Application>Microsoft Office PowerPoint</Application>
  <PresentationFormat>On-screen Show (4:3)</PresentationFormat>
  <Paragraphs>52</Paragraphs>
  <Slides>8</Slides>
  <Notes>3</Notes>
  <HiddenSlides>0</HiddenSlides>
  <MMClips>0</MMClips>
  <ScaleCrop>false</ScaleCrop>
  <HeadingPairs>
    <vt:vector size="6" baseType="variant">
      <vt:variant>
        <vt:lpstr>Fonts Used</vt:lpstr>
      </vt:variant>
      <vt:variant>
        <vt:i4>2</vt:i4>
      </vt:variant>
      <vt:variant>
        <vt:lpstr>Theme</vt:lpstr>
      </vt:variant>
      <vt:variant>
        <vt:i4>10</vt:i4>
      </vt:variant>
      <vt:variant>
        <vt:lpstr>Slide Titles</vt:lpstr>
      </vt:variant>
      <vt:variant>
        <vt:i4>8</vt:i4>
      </vt:variant>
    </vt:vector>
  </HeadingPairs>
  <TitlesOfParts>
    <vt:vector size="20" baseType="lpstr">
      <vt:lpstr>Arial</vt:lpstr>
      <vt:lpstr>Verdana</vt:lpstr>
      <vt:lpstr>Slide Master</vt:lpstr>
      <vt:lpstr>Opening/Closure</vt:lpstr>
      <vt:lpstr>Section Divider 1</vt:lpstr>
      <vt:lpstr>Section Divider 2</vt:lpstr>
      <vt:lpstr>Section Divider 3</vt:lpstr>
      <vt:lpstr>Section Divider 4</vt:lpstr>
      <vt:lpstr>Section Divider 5</vt:lpstr>
      <vt:lpstr>Invensys Learning Services Template [Rev 5]</vt:lpstr>
      <vt:lpstr>1_Invensys Learning Services Template [Rev 5]</vt:lpstr>
      <vt:lpstr>2_Invensys Learning Services Template [Rev 5]</vt:lpstr>
      <vt:lpstr>4</vt:lpstr>
      <vt:lpstr>MES 2012 - Quality</vt:lpstr>
      <vt:lpstr>MES Software</vt:lpstr>
      <vt:lpstr>MES / Operations and Quality</vt:lpstr>
      <vt:lpstr>Lab 10 Building a Basic Operation</vt:lpstr>
      <vt:lpstr>MES / Operations and Quality</vt:lpstr>
      <vt:lpstr>MES / Operations and Quality</vt:lpstr>
      <vt:lpstr>Lab 11 Creating and Running the Box Weights Sample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Enet</dc:creator>
  <cp:lastModifiedBy>sachin bhavsar</cp:lastModifiedBy>
  <cp:revision>182</cp:revision>
  <dcterms:created xsi:type="dcterms:W3CDTF">2009-04-21T17:07:27Z</dcterms:created>
  <dcterms:modified xsi:type="dcterms:W3CDTF">2020-02-10T09:02:53Z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0x0101005A2ED5FB7E41E64ABE7412BF04B6897F</vt:lpwstr>
  </property>
</Properties>
</file>